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4"/>
  </p:sldMasterIdLst>
  <p:notesMasterIdLst>
    <p:notesMasterId r:id="rId28"/>
  </p:notesMasterIdLst>
  <p:handoutMasterIdLst>
    <p:handoutMasterId r:id="rId29"/>
  </p:handoutMasterIdLst>
  <p:sldIdLst>
    <p:sldId id="259" r:id="rId5"/>
    <p:sldId id="270" r:id="rId6"/>
    <p:sldId id="271" r:id="rId7"/>
    <p:sldId id="275" r:id="rId8"/>
    <p:sldId id="274" r:id="rId9"/>
    <p:sldId id="280" r:id="rId10"/>
    <p:sldId id="382" r:id="rId11"/>
    <p:sldId id="378" r:id="rId12"/>
    <p:sldId id="387" r:id="rId13"/>
    <p:sldId id="388" r:id="rId14"/>
    <p:sldId id="390" r:id="rId15"/>
    <p:sldId id="392" r:id="rId16"/>
    <p:sldId id="391" r:id="rId17"/>
    <p:sldId id="386" r:id="rId18"/>
    <p:sldId id="276" r:id="rId19"/>
    <p:sldId id="379" r:id="rId20"/>
    <p:sldId id="380" r:id="rId21"/>
    <p:sldId id="384" r:id="rId22"/>
    <p:sldId id="385" r:id="rId23"/>
    <p:sldId id="277" r:id="rId24"/>
    <p:sldId id="279" r:id="rId25"/>
    <p:sldId id="281" r:id="rId26"/>
    <p:sldId id="39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D1322227-B646-418B-B747-1DB98FAC810A}">
          <p14:sldIdLst>
            <p14:sldId id="259"/>
            <p14:sldId id="270"/>
            <p14:sldId id="271"/>
            <p14:sldId id="275"/>
            <p14:sldId id="274"/>
            <p14:sldId id="280"/>
            <p14:sldId id="382"/>
            <p14:sldId id="378"/>
            <p14:sldId id="387"/>
            <p14:sldId id="388"/>
            <p14:sldId id="390"/>
            <p14:sldId id="392"/>
            <p14:sldId id="391"/>
            <p14:sldId id="386"/>
            <p14:sldId id="276"/>
            <p14:sldId id="379"/>
            <p14:sldId id="380"/>
            <p14:sldId id="384"/>
            <p14:sldId id="385"/>
            <p14:sldId id="277"/>
            <p14:sldId id="279"/>
            <p14:sldId id="281"/>
            <p14:sldId id="39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4CE92"/>
    <a:srgbClr val="CDDADB"/>
    <a:srgbClr val="FFD3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E5606B-E78C-4696-80AD-636DB8F09285}" v="1" dt="2024-03-01T18:08:48.0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lsea Haring-Cozzi" userId="e00fba42-c0c8-4e26-a86d-39f1c2608811" providerId="ADAL" clId="{93E5606B-E78C-4696-80AD-636DB8F09285}"/>
    <pc:docChg chg="custSel addSld delSld modSld modSection">
      <pc:chgData name="Chelsea Haring-Cozzi" userId="e00fba42-c0c8-4e26-a86d-39f1c2608811" providerId="ADAL" clId="{93E5606B-E78C-4696-80AD-636DB8F09285}" dt="2024-03-01T18:09:14.183" v="112" actId="2696"/>
      <pc:docMkLst>
        <pc:docMk/>
      </pc:docMkLst>
      <pc:sldChg chg="addSp delSp modSp new del mod modClrScheme chgLayout">
        <pc:chgData name="Chelsea Haring-Cozzi" userId="e00fba42-c0c8-4e26-a86d-39f1c2608811" providerId="ADAL" clId="{93E5606B-E78C-4696-80AD-636DB8F09285}" dt="2024-03-01T18:09:14.183" v="112" actId="2696"/>
        <pc:sldMkLst>
          <pc:docMk/>
          <pc:sldMk cId="717157403" sldId="394"/>
        </pc:sldMkLst>
        <pc:spChg chg="del mod ord">
          <ac:chgData name="Chelsea Haring-Cozzi" userId="e00fba42-c0c8-4e26-a86d-39f1c2608811" providerId="ADAL" clId="{93E5606B-E78C-4696-80AD-636DB8F09285}" dt="2024-03-01T18:07:52.541" v="1" actId="700"/>
          <ac:spMkLst>
            <pc:docMk/>
            <pc:sldMk cId="717157403" sldId="394"/>
            <ac:spMk id="2" creationId="{D378F4BC-5AD3-628A-7FD8-4A469CDC2FE1}"/>
          </ac:spMkLst>
        </pc:spChg>
        <pc:spChg chg="del mod ord">
          <ac:chgData name="Chelsea Haring-Cozzi" userId="e00fba42-c0c8-4e26-a86d-39f1c2608811" providerId="ADAL" clId="{93E5606B-E78C-4696-80AD-636DB8F09285}" dt="2024-03-01T18:07:52.541" v="1" actId="700"/>
          <ac:spMkLst>
            <pc:docMk/>
            <pc:sldMk cId="717157403" sldId="394"/>
            <ac:spMk id="3" creationId="{19FD2AD4-C720-6651-A54E-7C26B75C9187}"/>
          </ac:spMkLst>
        </pc:spChg>
        <pc:spChg chg="add mod ord">
          <ac:chgData name="Chelsea Haring-Cozzi" userId="e00fba42-c0c8-4e26-a86d-39f1c2608811" providerId="ADAL" clId="{93E5606B-E78C-4696-80AD-636DB8F09285}" dt="2024-03-01T18:07:56.428" v="12" actId="20577"/>
          <ac:spMkLst>
            <pc:docMk/>
            <pc:sldMk cId="717157403" sldId="394"/>
            <ac:spMk id="4" creationId="{193E5CD8-18D6-925E-47ED-2168A8698668}"/>
          </ac:spMkLst>
        </pc:spChg>
        <pc:spChg chg="add mod ord">
          <ac:chgData name="Chelsea Haring-Cozzi" userId="e00fba42-c0c8-4e26-a86d-39f1c2608811" providerId="ADAL" clId="{93E5606B-E78C-4696-80AD-636DB8F09285}" dt="2024-03-01T18:09:08.692" v="111" actId="20577"/>
          <ac:spMkLst>
            <pc:docMk/>
            <pc:sldMk cId="717157403" sldId="394"/>
            <ac:spMk id="5" creationId="{E0804054-DEE3-C7E0-DFDC-2448681E1405}"/>
          </ac:spMkLst>
        </pc:spChg>
        <pc:spChg chg="add mod">
          <ac:chgData name="Chelsea Haring-Cozzi" userId="e00fba42-c0c8-4e26-a86d-39f1c2608811" providerId="ADAL" clId="{93E5606B-E78C-4696-80AD-636DB8F09285}" dt="2024-03-01T18:09:04.658" v="110" actId="1076"/>
          <ac:spMkLst>
            <pc:docMk/>
            <pc:sldMk cId="717157403" sldId="394"/>
            <ac:spMk id="8" creationId="{73F8F11F-99A2-7ACB-5BAE-FEA1D8C46699}"/>
          </ac:spMkLst>
        </pc:spChg>
        <pc:picChg chg="add mod">
          <ac:chgData name="Chelsea Haring-Cozzi" userId="e00fba42-c0c8-4e26-a86d-39f1c2608811" providerId="ADAL" clId="{93E5606B-E78C-4696-80AD-636DB8F09285}" dt="2024-03-01T18:08:48.055" v="108"/>
          <ac:picMkLst>
            <pc:docMk/>
            <pc:sldMk cId="717157403" sldId="394"/>
            <ac:picMk id="6" creationId="{1B58D0F9-D29C-8D26-3A80-B9DC737BF56A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10" Type="http://schemas.openxmlformats.org/officeDocument/2006/relationships/image" Target="../media/image48.svg"/><Relationship Id="rId4" Type="http://schemas.openxmlformats.org/officeDocument/2006/relationships/image" Target="../media/image42.svg"/><Relationship Id="rId9" Type="http://schemas.openxmlformats.org/officeDocument/2006/relationships/image" Target="../media/image47.png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52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10" Type="http://schemas.openxmlformats.org/officeDocument/2006/relationships/image" Target="../media/image48.svg"/><Relationship Id="rId4" Type="http://schemas.openxmlformats.org/officeDocument/2006/relationships/image" Target="../media/image42.svg"/><Relationship Id="rId9" Type="http://schemas.openxmlformats.org/officeDocument/2006/relationships/image" Target="../media/image47.png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52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62FEBE-D08B-484B-820D-5A1D1853CEC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9C64A26-59A0-4336-9F0B-EB260A5628D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Connection</a:t>
          </a:r>
          <a:endParaRPr lang="en-US"/>
        </a:p>
      </dgm:t>
    </dgm:pt>
    <dgm:pt modelId="{0D3F5A61-10EC-42CB-9170-9F7A1202AA6E}" type="parTrans" cxnId="{B818A4D2-D5D3-426B-9AD0-A4F173FED8E6}">
      <dgm:prSet/>
      <dgm:spPr/>
      <dgm:t>
        <a:bodyPr/>
        <a:lstStyle/>
        <a:p>
          <a:endParaRPr lang="en-US"/>
        </a:p>
      </dgm:t>
    </dgm:pt>
    <dgm:pt modelId="{8F8C76CE-9BEE-4B8A-92A3-6EEB59249C18}" type="sibTrans" cxnId="{B818A4D2-D5D3-426B-9AD0-A4F173FED8E6}">
      <dgm:prSet/>
      <dgm:spPr/>
      <dgm:t>
        <a:bodyPr/>
        <a:lstStyle/>
        <a:p>
          <a:endParaRPr lang="en-US"/>
        </a:p>
      </dgm:t>
    </dgm:pt>
    <dgm:pt modelId="{B210EEFD-B6B3-4D7E-9B52-3B562073E95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Information sharing </a:t>
          </a:r>
          <a:endParaRPr lang="en-US"/>
        </a:p>
      </dgm:t>
    </dgm:pt>
    <dgm:pt modelId="{FB00869D-472B-4762-A81C-43DA56FCB7F8}" type="parTrans" cxnId="{D456FED4-4B89-4ECE-966C-2F52F77C94EC}">
      <dgm:prSet/>
      <dgm:spPr/>
      <dgm:t>
        <a:bodyPr/>
        <a:lstStyle/>
        <a:p>
          <a:endParaRPr lang="en-US"/>
        </a:p>
      </dgm:t>
    </dgm:pt>
    <dgm:pt modelId="{5911C7A2-449D-44C6-BDD9-F7AA8589C391}" type="sibTrans" cxnId="{D456FED4-4B89-4ECE-966C-2F52F77C94EC}">
      <dgm:prSet/>
      <dgm:spPr/>
      <dgm:t>
        <a:bodyPr/>
        <a:lstStyle/>
        <a:p>
          <a:endParaRPr lang="en-US"/>
        </a:p>
      </dgm:t>
    </dgm:pt>
    <dgm:pt modelId="{7FD6B718-76B4-4A6D-BF19-0C2B17C0330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Vision setting/ Reinforcement of CoC goal</a:t>
          </a:r>
          <a:endParaRPr lang="en-US"/>
        </a:p>
      </dgm:t>
    </dgm:pt>
    <dgm:pt modelId="{89FE71AE-F63A-46A6-9CFB-976F27FAF3C0}" type="parTrans" cxnId="{CA960DEA-A852-4119-97F6-53CD314F1897}">
      <dgm:prSet/>
      <dgm:spPr/>
      <dgm:t>
        <a:bodyPr/>
        <a:lstStyle/>
        <a:p>
          <a:endParaRPr lang="en-US"/>
        </a:p>
      </dgm:t>
    </dgm:pt>
    <dgm:pt modelId="{EAAD1B92-864D-4BA0-AAEE-3D448648B845}" type="sibTrans" cxnId="{CA960DEA-A852-4119-97F6-53CD314F1897}">
      <dgm:prSet/>
      <dgm:spPr/>
      <dgm:t>
        <a:bodyPr/>
        <a:lstStyle/>
        <a:p>
          <a:endParaRPr lang="en-US"/>
        </a:p>
      </dgm:t>
    </dgm:pt>
    <dgm:pt modelId="{640776BA-B70B-4544-B6B9-101367F2D3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Progress &amp; Priorities for 2024</a:t>
          </a:r>
          <a:endParaRPr lang="en-US" dirty="0"/>
        </a:p>
      </dgm:t>
    </dgm:pt>
    <dgm:pt modelId="{0383736E-4CE6-4983-9AE1-EF135A6E4454}" type="parTrans" cxnId="{C637CC05-CEEE-42EC-A8C5-3BD8F053AC4D}">
      <dgm:prSet/>
      <dgm:spPr/>
      <dgm:t>
        <a:bodyPr/>
        <a:lstStyle/>
        <a:p>
          <a:endParaRPr lang="en-US"/>
        </a:p>
      </dgm:t>
    </dgm:pt>
    <dgm:pt modelId="{9FB018CC-AA93-4D60-8294-8115975A97D6}" type="sibTrans" cxnId="{C637CC05-CEEE-42EC-A8C5-3BD8F053AC4D}">
      <dgm:prSet/>
      <dgm:spPr/>
      <dgm:t>
        <a:bodyPr/>
        <a:lstStyle/>
        <a:p>
          <a:endParaRPr lang="en-US"/>
        </a:p>
      </dgm:t>
    </dgm:pt>
    <dgm:pt modelId="{7B215A16-5BDB-495F-A969-15E33548634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Discussion on Supportive Services</a:t>
          </a:r>
          <a:endParaRPr lang="en-US"/>
        </a:p>
      </dgm:t>
    </dgm:pt>
    <dgm:pt modelId="{FB70246C-CD9B-46EE-AF04-68F05F06E8F6}" type="parTrans" cxnId="{3F7689C0-668F-4D6D-A729-2CB03FA62C29}">
      <dgm:prSet/>
      <dgm:spPr/>
      <dgm:t>
        <a:bodyPr/>
        <a:lstStyle/>
        <a:p>
          <a:endParaRPr lang="en-US"/>
        </a:p>
      </dgm:t>
    </dgm:pt>
    <dgm:pt modelId="{9BB06CC2-AA0D-45D9-BEA4-0A0D3EFCF0F2}" type="sibTrans" cxnId="{3F7689C0-668F-4D6D-A729-2CB03FA62C29}">
      <dgm:prSet/>
      <dgm:spPr/>
      <dgm:t>
        <a:bodyPr/>
        <a:lstStyle/>
        <a:p>
          <a:endParaRPr lang="en-US"/>
        </a:p>
      </dgm:t>
    </dgm:pt>
    <dgm:pt modelId="{82B269B2-8A19-478C-A28E-BDA824F1BA7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How to engage</a:t>
          </a:r>
          <a:endParaRPr lang="en-US" dirty="0"/>
        </a:p>
      </dgm:t>
    </dgm:pt>
    <dgm:pt modelId="{844EEEA9-005B-4838-934E-E81FE28056A1}" type="parTrans" cxnId="{E729227A-5E03-4A6B-98D3-A61B9CA2CA31}">
      <dgm:prSet/>
      <dgm:spPr/>
      <dgm:t>
        <a:bodyPr/>
        <a:lstStyle/>
        <a:p>
          <a:endParaRPr lang="en-US"/>
        </a:p>
      </dgm:t>
    </dgm:pt>
    <dgm:pt modelId="{68986939-54D1-4C0F-B6FB-3C305866FACC}" type="sibTrans" cxnId="{E729227A-5E03-4A6B-98D3-A61B9CA2CA31}">
      <dgm:prSet/>
      <dgm:spPr/>
      <dgm:t>
        <a:bodyPr/>
        <a:lstStyle/>
        <a:p>
          <a:endParaRPr lang="en-US"/>
        </a:p>
      </dgm:t>
    </dgm:pt>
    <dgm:pt modelId="{D0A1E38D-1960-4DFA-92A3-9072E99A674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What’s coming</a:t>
          </a:r>
        </a:p>
      </dgm:t>
    </dgm:pt>
    <dgm:pt modelId="{B3781AEC-EF63-4896-A50C-52DAA906B4AC}" type="parTrans" cxnId="{281093CB-C802-400B-9572-3568E5EA1CB1}">
      <dgm:prSet/>
      <dgm:spPr/>
      <dgm:t>
        <a:bodyPr/>
        <a:lstStyle/>
        <a:p>
          <a:endParaRPr lang="en-US"/>
        </a:p>
      </dgm:t>
    </dgm:pt>
    <dgm:pt modelId="{577A0B1E-3240-49D9-993E-607DEF0B547C}" type="sibTrans" cxnId="{281093CB-C802-400B-9572-3568E5EA1CB1}">
      <dgm:prSet/>
      <dgm:spPr/>
      <dgm:t>
        <a:bodyPr/>
        <a:lstStyle/>
        <a:p>
          <a:endParaRPr lang="en-US"/>
        </a:p>
      </dgm:t>
    </dgm:pt>
    <dgm:pt modelId="{BDDFDCCA-9148-4357-972F-6B3930E690F6}" type="pres">
      <dgm:prSet presAssocID="{FA62FEBE-D08B-484B-820D-5A1D1853CEC5}" presName="root" presStyleCnt="0">
        <dgm:presLayoutVars>
          <dgm:dir/>
          <dgm:resizeHandles val="exact"/>
        </dgm:presLayoutVars>
      </dgm:prSet>
      <dgm:spPr/>
    </dgm:pt>
    <dgm:pt modelId="{0DAC5D8D-EFE7-4955-9049-37E04F121D5D}" type="pres">
      <dgm:prSet presAssocID="{99C64A26-59A0-4336-9F0B-EB260A5628D3}" presName="compNode" presStyleCnt="0"/>
      <dgm:spPr/>
    </dgm:pt>
    <dgm:pt modelId="{D14C5C8A-A8A9-4B86-94C0-48443B8B38C8}" type="pres">
      <dgm:prSet presAssocID="{99C64A26-59A0-4336-9F0B-EB260A5628D3}" presName="bgRect" presStyleLbl="bgShp" presStyleIdx="0" presStyleCnt="7"/>
      <dgm:spPr/>
    </dgm:pt>
    <dgm:pt modelId="{12A13C28-8D37-4E21-8DD8-0A191DE8D0FC}" type="pres">
      <dgm:prSet presAssocID="{99C64A26-59A0-4336-9F0B-EB260A5628D3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ed"/>
        </a:ext>
      </dgm:extLst>
    </dgm:pt>
    <dgm:pt modelId="{65452519-DF33-498C-944D-1BAA28425570}" type="pres">
      <dgm:prSet presAssocID="{99C64A26-59A0-4336-9F0B-EB260A5628D3}" presName="spaceRect" presStyleCnt="0"/>
      <dgm:spPr/>
    </dgm:pt>
    <dgm:pt modelId="{28850D5A-021E-4AC3-A387-9A0F1BCC29EB}" type="pres">
      <dgm:prSet presAssocID="{99C64A26-59A0-4336-9F0B-EB260A5628D3}" presName="parTx" presStyleLbl="revTx" presStyleIdx="0" presStyleCnt="7">
        <dgm:presLayoutVars>
          <dgm:chMax val="0"/>
          <dgm:chPref val="0"/>
        </dgm:presLayoutVars>
      </dgm:prSet>
      <dgm:spPr/>
    </dgm:pt>
    <dgm:pt modelId="{730DB79E-C28A-44A1-AF80-5C04D9B4C0CC}" type="pres">
      <dgm:prSet presAssocID="{8F8C76CE-9BEE-4B8A-92A3-6EEB59249C18}" presName="sibTrans" presStyleCnt="0"/>
      <dgm:spPr/>
    </dgm:pt>
    <dgm:pt modelId="{533A6AA7-8B2F-4EF7-8FA6-27671899F708}" type="pres">
      <dgm:prSet presAssocID="{B210EEFD-B6B3-4D7E-9B52-3B562073E953}" presName="compNode" presStyleCnt="0"/>
      <dgm:spPr/>
    </dgm:pt>
    <dgm:pt modelId="{B5EA00CA-E9CF-45BB-B9F8-ACDA7FFCA84C}" type="pres">
      <dgm:prSet presAssocID="{B210EEFD-B6B3-4D7E-9B52-3B562073E953}" presName="bgRect" presStyleLbl="bgShp" presStyleIdx="1" presStyleCnt="7"/>
      <dgm:spPr/>
    </dgm:pt>
    <dgm:pt modelId="{EE234A2D-4036-407D-8857-09FB934962AD}" type="pres">
      <dgm:prSet presAssocID="{B210EEFD-B6B3-4D7E-9B52-3B562073E953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5AE991EA-2DF3-4D38-A6E8-3CE96127EFCA}" type="pres">
      <dgm:prSet presAssocID="{B210EEFD-B6B3-4D7E-9B52-3B562073E953}" presName="spaceRect" presStyleCnt="0"/>
      <dgm:spPr/>
    </dgm:pt>
    <dgm:pt modelId="{71759313-8337-41BC-8C1B-B1A831142D2A}" type="pres">
      <dgm:prSet presAssocID="{B210EEFD-B6B3-4D7E-9B52-3B562073E953}" presName="parTx" presStyleLbl="revTx" presStyleIdx="1" presStyleCnt="7">
        <dgm:presLayoutVars>
          <dgm:chMax val="0"/>
          <dgm:chPref val="0"/>
        </dgm:presLayoutVars>
      </dgm:prSet>
      <dgm:spPr/>
    </dgm:pt>
    <dgm:pt modelId="{A349FE0A-0DBE-42D2-928A-351F848169F1}" type="pres">
      <dgm:prSet presAssocID="{5911C7A2-449D-44C6-BDD9-F7AA8589C391}" presName="sibTrans" presStyleCnt="0"/>
      <dgm:spPr/>
    </dgm:pt>
    <dgm:pt modelId="{0B6B8992-7567-4ED9-809B-EC1F1902F4C2}" type="pres">
      <dgm:prSet presAssocID="{7FD6B718-76B4-4A6D-BF19-0C2B17C03309}" presName="compNode" presStyleCnt="0"/>
      <dgm:spPr/>
    </dgm:pt>
    <dgm:pt modelId="{B1763962-C229-49AB-882A-E0BDC32D32BC}" type="pres">
      <dgm:prSet presAssocID="{7FD6B718-76B4-4A6D-BF19-0C2B17C03309}" presName="bgRect" presStyleLbl="bgShp" presStyleIdx="2" presStyleCnt="7"/>
      <dgm:spPr/>
    </dgm:pt>
    <dgm:pt modelId="{189885C7-847C-4899-A7F0-9EF777373950}" type="pres">
      <dgm:prSet presAssocID="{7FD6B718-76B4-4A6D-BF19-0C2B17C03309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AFA784B7-EBDC-47E2-A48B-413728CCE7A3}" type="pres">
      <dgm:prSet presAssocID="{7FD6B718-76B4-4A6D-BF19-0C2B17C03309}" presName="spaceRect" presStyleCnt="0"/>
      <dgm:spPr/>
    </dgm:pt>
    <dgm:pt modelId="{4C4640C1-B51F-45CE-B542-E34E0E0BD8F0}" type="pres">
      <dgm:prSet presAssocID="{7FD6B718-76B4-4A6D-BF19-0C2B17C03309}" presName="parTx" presStyleLbl="revTx" presStyleIdx="2" presStyleCnt="7">
        <dgm:presLayoutVars>
          <dgm:chMax val="0"/>
          <dgm:chPref val="0"/>
        </dgm:presLayoutVars>
      </dgm:prSet>
      <dgm:spPr/>
    </dgm:pt>
    <dgm:pt modelId="{1BDAE2D8-825F-4BBE-8968-9EB3F88628F5}" type="pres">
      <dgm:prSet presAssocID="{EAAD1B92-864D-4BA0-AAEE-3D448648B845}" presName="sibTrans" presStyleCnt="0"/>
      <dgm:spPr/>
    </dgm:pt>
    <dgm:pt modelId="{043A6CF5-83E3-4571-BC9F-18000C8ECD53}" type="pres">
      <dgm:prSet presAssocID="{640776BA-B70B-4544-B6B9-101367F2D33F}" presName="compNode" presStyleCnt="0"/>
      <dgm:spPr/>
    </dgm:pt>
    <dgm:pt modelId="{003328ED-9C27-4593-9EFF-3BC2898721D9}" type="pres">
      <dgm:prSet presAssocID="{640776BA-B70B-4544-B6B9-101367F2D33F}" presName="bgRect" presStyleLbl="bgShp" presStyleIdx="3" presStyleCnt="7"/>
      <dgm:spPr/>
    </dgm:pt>
    <dgm:pt modelId="{58F6D275-FED1-407C-B6C9-C614A3E5BFED}" type="pres">
      <dgm:prSet presAssocID="{640776BA-B70B-4544-B6B9-101367F2D33F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D0F4FB5-A798-4EA0-BACB-C1FDE86A3E7C}" type="pres">
      <dgm:prSet presAssocID="{640776BA-B70B-4544-B6B9-101367F2D33F}" presName="spaceRect" presStyleCnt="0"/>
      <dgm:spPr/>
    </dgm:pt>
    <dgm:pt modelId="{AC91B671-FDD1-4CCA-8A3D-CC9B7C331724}" type="pres">
      <dgm:prSet presAssocID="{640776BA-B70B-4544-B6B9-101367F2D33F}" presName="parTx" presStyleLbl="revTx" presStyleIdx="3" presStyleCnt="7">
        <dgm:presLayoutVars>
          <dgm:chMax val="0"/>
          <dgm:chPref val="0"/>
        </dgm:presLayoutVars>
      </dgm:prSet>
      <dgm:spPr/>
    </dgm:pt>
    <dgm:pt modelId="{382B8670-044D-479A-BDB1-9B377283A275}" type="pres">
      <dgm:prSet presAssocID="{9FB018CC-AA93-4D60-8294-8115975A97D6}" presName="sibTrans" presStyleCnt="0"/>
      <dgm:spPr/>
    </dgm:pt>
    <dgm:pt modelId="{EFAC4CB5-6256-4B87-8797-5599C4453CA1}" type="pres">
      <dgm:prSet presAssocID="{7B215A16-5BDB-495F-A969-15E33548634C}" presName="compNode" presStyleCnt="0"/>
      <dgm:spPr/>
    </dgm:pt>
    <dgm:pt modelId="{E2798B61-05C1-412B-B7B0-08B481429A5F}" type="pres">
      <dgm:prSet presAssocID="{7B215A16-5BDB-495F-A969-15E33548634C}" presName="bgRect" presStyleLbl="bgShp" presStyleIdx="4" presStyleCnt="7"/>
      <dgm:spPr/>
    </dgm:pt>
    <dgm:pt modelId="{26453A4E-0C01-4654-801F-72DF98699CC1}" type="pres">
      <dgm:prSet presAssocID="{7B215A16-5BDB-495F-A969-15E33548634C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99E03750-57B7-49B4-A357-FFB07D3C29D5}" type="pres">
      <dgm:prSet presAssocID="{7B215A16-5BDB-495F-A969-15E33548634C}" presName="spaceRect" presStyleCnt="0"/>
      <dgm:spPr/>
    </dgm:pt>
    <dgm:pt modelId="{CB0EBF62-F7D6-4CF3-930C-C701B3023B22}" type="pres">
      <dgm:prSet presAssocID="{7B215A16-5BDB-495F-A969-15E33548634C}" presName="parTx" presStyleLbl="revTx" presStyleIdx="4" presStyleCnt="7">
        <dgm:presLayoutVars>
          <dgm:chMax val="0"/>
          <dgm:chPref val="0"/>
        </dgm:presLayoutVars>
      </dgm:prSet>
      <dgm:spPr/>
    </dgm:pt>
    <dgm:pt modelId="{DFF61F5B-0258-4979-B2D0-BD2E5DB23DA4}" type="pres">
      <dgm:prSet presAssocID="{9BB06CC2-AA0D-45D9-BEA4-0A0D3EFCF0F2}" presName="sibTrans" presStyleCnt="0"/>
      <dgm:spPr/>
    </dgm:pt>
    <dgm:pt modelId="{98AD06D1-AA74-45A7-BD29-E22C502DEAA3}" type="pres">
      <dgm:prSet presAssocID="{82B269B2-8A19-478C-A28E-BDA824F1BA74}" presName="compNode" presStyleCnt="0"/>
      <dgm:spPr/>
    </dgm:pt>
    <dgm:pt modelId="{60F3EC5C-4ED5-45D4-A0BD-C61182B40813}" type="pres">
      <dgm:prSet presAssocID="{82B269B2-8A19-478C-A28E-BDA824F1BA74}" presName="bgRect" presStyleLbl="bgShp" presStyleIdx="5" presStyleCnt="7"/>
      <dgm:spPr/>
    </dgm:pt>
    <dgm:pt modelId="{CCE4892A-EEBF-4B12-A8F7-7732FB37F7C9}" type="pres">
      <dgm:prSet presAssocID="{82B269B2-8A19-478C-A28E-BDA824F1BA74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310575D6-2B39-4A8F-96C0-F98DD880DEC1}" type="pres">
      <dgm:prSet presAssocID="{82B269B2-8A19-478C-A28E-BDA824F1BA74}" presName="spaceRect" presStyleCnt="0"/>
      <dgm:spPr/>
    </dgm:pt>
    <dgm:pt modelId="{51E1ED7F-0684-4077-BBF5-6311A66E0AAE}" type="pres">
      <dgm:prSet presAssocID="{82B269B2-8A19-478C-A28E-BDA824F1BA74}" presName="parTx" presStyleLbl="revTx" presStyleIdx="5" presStyleCnt="7">
        <dgm:presLayoutVars>
          <dgm:chMax val="0"/>
          <dgm:chPref val="0"/>
        </dgm:presLayoutVars>
      </dgm:prSet>
      <dgm:spPr/>
    </dgm:pt>
    <dgm:pt modelId="{AAD68092-C85A-432D-BC84-269BA86B168D}" type="pres">
      <dgm:prSet presAssocID="{68986939-54D1-4C0F-B6FB-3C305866FACC}" presName="sibTrans" presStyleCnt="0"/>
      <dgm:spPr/>
    </dgm:pt>
    <dgm:pt modelId="{60D0A854-C77E-4AB5-BD39-129B93DA69F8}" type="pres">
      <dgm:prSet presAssocID="{D0A1E38D-1960-4DFA-92A3-9072E99A6740}" presName="compNode" presStyleCnt="0"/>
      <dgm:spPr/>
    </dgm:pt>
    <dgm:pt modelId="{DD4775FE-EE98-4702-B8F5-4CBCDC46FE93}" type="pres">
      <dgm:prSet presAssocID="{D0A1E38D-1960-4DFA-92A3-9072E99A6740}" presName="bgRect" presStyleLbl="bgShp" presStyleIdx="6" presStyleCnt="7"/>
      <dgm:spPr/>
    </dgm:pt>
    <dgm:pt modelId="{1C8A4EF4-01D6-49D1-BC03-1107D400F83E}" type="pres">
      <dgm:prSet presAssocID="{D0A1E38D-1960-4DFA-92A3-9072E99A6740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me1 with solid fill"/>
        </a:ext>
      </dgm:extLst>
    </dgm:pt>
    <dgm:pt modelId="{D5F91901-4DB9-4181-A7FC-A0E4D8658152}" type="pres">
      <dgm:prSet presAssocID="{D0A1E38D-1960-4DFA-92A3-9072E99A6740}" presName="spaceRect" presStyleCnt="0"/>
      <dgm:spPr/>
    </dgm:pt>
    <dgm:pt modelId="{E6200CD9-E423-47E9-BA9E-F5136D39DC1F}" type="pres">
      <dgm:prSet presAssocID="{D0A1E38D-1960-4DFA-92A3-9072E99A6740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C637CC05-CEEE-42EC-A8C5-3BD8F053AC4D}" srcId="{FA62FEBE-D08B-484B-820D-5A1D1853CEC5}" destId="{640776BA-B70B-4544-B6B9-101367F2D33F}" srcOrd="3" destOrd="0" parTransId="{0383736E-4CE6-4983-9AE1-EF135A6E4454}" sibTransId="{9FB018CC-AA93-4D60-8294-8115975A97D6}"/>
    <dgm:cxn modelId="{C784A958-5785-47E2-9710-B45E5C74646C}" type="presOf" srcId="{B210EEFD-B6B3-4D7E-9B52-3B562073E953}" destId="{71759313-8337-41BC-8C1B-B1A831142D2A}" srcOrd="0" destOrd="0" presId="urn:microsoft.com/office/officeart/2018/2/layout/IconVerticalSolidList"/>
    <dgm:cxn modelId="{7422DD79-7563-434B-8CE6-9FBFE6302093}" type="presOf" srcId="{99C64A26-59A0-4336-9F0B-EB260A5628D3}" destId="{28850D5A-021E-4AC3-A387-9A0F1BCC29EB}" srcOrd="0" destOrd="0" presId="urn:microsoft.com/office/officeart/2018/2/layout/IconVerticalSolidList"/>
    <dgm:cxn modelId="{E729227A-5E03-4A6B-98D3-A61B9CA2CA31}" srcId="{FA62FEBE-D08B-484B-820D-5A1D1853CEC5}" destId="{82B269B2-8A19-478C-A28E-BDA824F1BA74}" srcOrd="5" destOrd="0" parTransId="{844EEEA9-005B-4838-934E-E81FE28056A1}" sibTransId="{68986939-54D1-4C0F-B6FB-3C305866FACC}"/>
    <dgm:cxn modelId="{547B8C86-2AD4-48A4-9AD9-72A0A3A6485B}" type="presOf" srcId="{82B269B2-8A19-478C-A28E-BDA824F1BA74}" destId="{51E1ED7F-0684-4077-BBF5-6311A66E0AAE}" srcOrd="0" destOrd="0" presId="urn:microsoft.com/office/officeart/2018/2/layout/IconVerticalSolidList"/>
    <dgm:cxn modelId="{67FC4994-9719-4A43-B0D3-122AB28385DB}" type="presOf" srcId="{640776BA-B70B-4544-B6B9-101367F2D33F}" destId="{AC91B671-FDD1-4CCA-8A3D-CC9B7C331724}" srcOrd="0" destOrd="0" presId="urn:microsoft.com/office/officeart/2018/2/layout/IconVerticalSolidList"/>
    <dgm:cxn modelId="{4196C89B-DED0-4C50-9D4B-C546D347BA51}" type="presOf" srcId="{FA62FEBE-D08B-484B-820D-5A1D1853CEC5}" destId="{BDDFDCCA-9148-4357-972F-6B3930E690F6}" srcOrd="0" destOrd="0" presId="urn:microsoft.com/office/officeart/2018/2/layout/IconVerticalSolidList"/>
    <dgm:cxn modelId="{3B1BA59F-1929-4025-8649-D638AE87E2E9}" type="presOf" srcId="{D0A1E38D-1960-4DFA-92A3-9072E99A6740}" destId="{E6200CD9-E423-47E9-BA9E-F5136D39DC1F}" srcOrd="0" destOrd="0" presId="urn:microsoft.com/office/officeart/2018/2/layout/IconVerticalSolidList"/>
    <dgm:cxn modelId="{F16DBCA0-1E57-4760-9B60-CE75EFF60353}" type="presOf" srcId="{7FD6B718-76B4-4A6D-BF19-0C2B17C03309}" destId="{4C4640C1-B51F-45CE-B542-E34E0E0BD8F0}" srcOrd="0" destOrd="0" presId="urn:microsoft.com/office/officeart/2018/2/layout/IconVerticalSolidList"/>
    <dgm:cxn modelId="{3F7689C0-668F-4D6D-A729-2CB03FA62C29}" srcId="{FA62FEBE-D08B-484B-820D-5A1D1853CEC5}" destId="{7B215A16-5BDB-495F-A969-15E33548634C}" srcOrd="4" destOrd="0" parTransId="{FB70246C-CD9B-46EE-AF04-68F05F06E8F6}" sibTransId="{9BB06CC2-AA0D-45D9-BEA4-0A0D3EFCF0F2}"/>
    <dgm:cxn modelId="{281093CB-C802-400B-9572-3568E5EA1CB1}" srcId="{FA62FEBE-D08B-484B-820D-5A1D1853CEC5}" destId="{D0A1E38D-1960-4DFA-92A3-9072E99A6740}" srcOrd="6" destOrd="0" parTransId="{B3781AEC-EF63-4896-A50C-52DAA906B4AC}" sibTransId="{577A0B1E-3240-49D9-993E-607DEF0B547C}"/>
    <dgm:cxn modelId="{B818A4D2-D5D3-426B-9AD0-A4F173FED8E6}" srcId="{FA62FEBE-D08B-484B-820D-5A1D1853CEC5}" destId="{99C64A26-59A0-4336-9F0B-EB260A5628D3}" srcOrd="0" destOrd="0" parTransId="{0D3F5A61-10EC-42CB-9170-9F7A1202AA6E}" sibTransId="{8F8C76CE-9BEE-4B8A-92A3-6EEB59249C18}"/>
    <dgm:cxn modelId="{D456FED4-4B89-4ECE-966C-2F52F77C94EC}" srcId="{FA62FEBE-D08B-484B-820D-5A1D1853CEC5}" destId="{B210EEFD-B6B3-4D7E-9B52-3B562073E953}" srcOrd="1" destOrd="0" parTransId="{FB00869D-472B-4762-A81C-43DA56FCB7F8}" sibTransId="{5911C7A2-449D-44C6-BDD9-F7AA8589C391}"/>
    <dgm:cxn modelId="{95C466DE-2DE6-4E59-8037-6CB531061647}" type="presOf" srcId="{7B215A16-5BDB-495F-A969-15E33548634C}" destId="{CB0EBF62-F7D6-4CF3-930C-C701B3023B22}" srcOrd="0" destOrd="0" presId="urn:microsoft.com/office/officeart/2018/2/layout/IconVerticalSolidList"/>
    <dgm:cxn modelId="{CA960DEA-A852-4119-97F6-53CD314F1897}" srcId="{FA62FEBE-D08B-484B-820D-5A1D1853CEC5}" destId="{7FD6B718-76B4-4A6D-BF19-0C2B17C03309}" srcOrd="2" destOrd="0" parTransId="{89FE71AE-F63A-46A6-9CFB-976F27FAF3C0}" sibTransId="{EAAD1B92-864D-4BA0-AAEE-3D448648B845}"/>
    <dgm:cxn modelId="{D0E6DC55-91CE-4C93-8302-1A8A0E0CE2AD}" type="presParOf" srcId="{BDDFDCCA-9148-4357-972F-6B3930E690F6}" destId="{0DAC5D8D-EFE7-4955-9049-37E04F121D5D}" srcOrd="0" destOrd="0" presId="urn:microsoft.com/office/officeart/2018/2/layout/IconVerticalSolidList"/>
    <dgm:cxn modelId="{FBD32004-DE15-48C2-B4ED-34624150AD49}" type="presParOf" srcId="{0DAC5D8D-EFE7-4955-9049-37E04F121D5D}" destId="{D14C5C8A-A8A9-4B86-94C0-48443B8B38C8}" srcOrd="0" destOrd="0" presId="urn:microsoft.com/office/officeart/2018/2/layout/IconVerticalSolidList"/>
    <dgm:cxn modelId="{CFC18A18-6E66-45C7-99A4-D5592CEBCB20}" type="presParOf" srcId="{0DAC5D8D-EFE7-4955-9049-37E04F121D5D}" destId="{12A13C28-8D37-4E21-8DD8-0A191DE8D0FC}" srcOrd="1" destOrd="0" presId="urn:microsoft.com/office/officeart/2018/2/layout/IconVerticalSolidList"/>
    <dgm:cxn modelId="{AD658015-CBD5-40FB-91F3-A45AFD94E43D}" type="presParOf" srcId="{0DAC5D8D-EFE7-4955-9049-37E04F121D5D}" destId="{65452519-DF33-498C-944D-1BAA28425570}" srcOrd="2" destOrd="0" presId="urn:microsoft.com/office/officeart/2018/2/layout/IconVerticalSolidList"/>
    <dgm:cxn modelId="{02E5383E-2DF0-40A3-A596-4A7BC14FFE58}" type="presParOf" srcId="{0DAC5D8D-EFE7-4955-9049-37E04F121D5D}" destId="{28850D5A-021E-4AC3-A387-9A0F1BCC29EB}" srcOrd="3" destOrd="0" presId="urn:microsoft.com/office/officeart/2018/2/layout/IconVerticalSolidList"/>
    <dgm:cxn modelId="{6E25D674-7E85-452B-A8F8-0B76C1856765}" type="presParOf" srcId="{BDDFDCCA-9148-4357-972F-6B3930E690F6}" destId="{730DB79E-C28A-44A1-AF80-5C04D9B4C0CC}" srcOrd="1" destOrd="0" presId="urn:microsoft.com/office/officeart/2018/2/layout/IconVerticalSolidList"/>
    <dgm:cxn modelId="{8D5A62DC-5B13-49DB-BF87-8477535D7B81}" type="presParOf" srcId="{BDDFDCCA-9148-4357-972F-6B3930E690F6}" destId="{533A6AA7-8B2F-4EF7-8FA6-27671899F708}" srcOrd="2" destOrd="0" presId="urn:microsoft.com/office/officeart/2018/2/layout/IconVerticalSolidList"/>
    <dgm:cxn modelId="{C533FE3E-E9E3-4C6D-B5AF-93E114CB8366}" type="presParOf" srcId="{533A6AA7-8B2F-4EF7-8FA6-27671899F708}" destId="{B5EA00CA-E9CF-45BB-B9F8-ACDA7FFCA84C}" srcOrd="0" destOrd="0" presId="urn:microsoft.com/office/officeart/2018/2/layout/IconVerticalSolidList"/>
    <dgm:cxn modelId="{FF2F0359-3846-4F5D-AFE7-736C048583A1}" type="presParOf" srcId="{533A6AA7-8B2F-4EF7-8FA6-27671899F708}" destId="{EE234A2D-4036-407D-8857-09FB934962AD}" srcOrd="1" destOrd="0" presId="urn:microsoft.com/office/officeart/2018/2/layout/IconVerticalSolidList"/>
    <dgm:cxn modelId="{DAD5DFD1-85A3-474B-8A4C-C66D95056318}" type="presParOf" srcId="{533A6AA7-8B2F-4EF7-8FA6-27671899F708}" destId="{5AE991EA-2DF3-4D38-A6E8-3CE96127EFCA}" srcOrd="2" destOrd="0" presId="urn:microsoft.com/office/officeart/2018/2/layout/IconVerticalSolidList"/>
    <dgm:cxn modelId="{2CB61496-9C6E-4817-A5F6-1CC8C2970643}" type="presParOf" srcId="{533A6AA7-8B2F-4EF7-8FA6-27671899F708}" destId="{71759313-8337-41BC-8C1B-B1A831142D2A}" srcOrd="3" destOrd="0" presId="urn:microsoft.com/office/officeart/2018/2/layout/IconVerticalSolidList"/>
    <dgm:cxn modelId="{56628005-B9F7-4520-8E0B-4DD7DD712245}" type="presParOf" srcId="{BDDFDCCA-9148-4357-972F-6B3930E690F6}" destId="{A349FE0A-0DBE-42D2-928A-351F848169F1}" srcOrd="3" destOrd="0" presId="urn:microsoft.com/office/officeart/2018/2/layout/IconVerticalSolidList"/>
    <dgm:cxn modelId="{0C5FE57F-C284-4798-A75A-6D16886ED78D}" type="presParOf" srcId="{BDDFDCCA-9148-4357-972F-6B3930E690F6}" destId="{0B6B8992-7567-4ED9-809B-EC1F1902F4C2}" srcOrd="4" destOrd="0" presId="urn:microsoft.com/office/officeart/2018/2/layout/IconVerticalSolidList"/>
    <dgm:cxn modelId="{F46B5825-9326-4812-979E-00D17E36A5BC}" type="presParOf" srcId="{0B6B8992-7567-4ED9-809B-EC1F1902F4C2}" destId="{B1763962-C229-49AB-882A-E0BDC32D32BC}" srcOrd="0" destOrd="0" presId="urn:microsoft.com/office/officeart/2018/2/layout/IconVerticalSolidList"/>
    <dgm:cxn modelId="{884DD81E-61C2-4C61-B7D2-6C0ACEE0BD8A}" type="presParOf" srcId="{0B6B8992-7567-4ED9-809B-EC1F1902F4C2}" destId="{189885C7-847C-4899-A7F0-9EF777373950}" srcOrd="1" destOrd="0" presId="urn:microsoft.com/office/officeart/2018/2/layout/IconVerticalSolidList"/>
    <dgm:cxn modelId="{82CB8AA6-B687-478D-8CD3-0697251A8BE9}" type="presParOf" srcId="{0B6B8992-7567-4ED9-809B-EC1F1902F4C2}" destId="{AFA784B7-EBDC-47E2-A48B-413728CCE7A3}" srcOrd="2" destOrd="0" presId="urn:microsoft.com/office/officeart/2018/2/layout/IconVerticalSolidList"/>
    <dgm:cxn modelId="{C7D781FC-6256-4CD2-B517-7901D3670C2E}" type="presParOf" srcId="{0B6B8992-7567-4ED9-809B-EC1F1902F4C2}" destId="{4C4640C1-B51F-45CE-B542-E34E0E0BD8F0}" srcOrd="3" destOrd="0" presId="urn:microsoft.com/office/officeart/2018/2/layout/IconVerticalSolidList"/>
    <dgm:cxn modelId="{C02F90C4-C528-4259-BE45-BFD9B117DB9C}" type="presParOf" srcId="{BDDFDCCA-9148-4357-972F-6B3930E690F6}" destId="{1BDAE2D8-825F-4BBE-8968-9EB3F88628F5}" srcOrd="5" destOrd="0" presId="urn:microsoft.com/office/officeart/2018/2/layout/IconVerticalSolidList"/>
    <dgm:cxn modelId="{7BD6B891-C9EC-4989-8EA0-0EC5C8ADDF3B}" type="presParOf" srcId="{BDDFDCCA-9148-4357-972F-6B3930E690F6}" destId="{043A6CF5-83E3-4571-BC9F-18000C8ECD53}" srcOrd="6" destOrd="0" presId="urn:microsoft.com/office/officeart/2018/2/layout/IconVerticalSolidList"/>
    <dgm:cxn modelId="{D676682A-AE66-4A38-B27D-45A1FAD0EEF1}" type="presParOf" srcId="{043A6CF5-83E3-4571-BC9F-18000C8ECD53}" destId="{003328ED-9C27-4593-9EFF-3BC2898721D9}" srcOrd="0" destOrd="0" presId="urn:microsoft.com/office/officeart/2018/2/layout/IconVerticalSolidList"/>
    <dgm:cxn modelId="{A061D10C-64E9-4F62-9F72-AD117C22076B}" type="presParOf" srcId="{043A6CF5-83E3-4571-BC9F-18000C8ECD53}" destId="{58F6D275-FED1-407C-B6C9-C614A3E5BFED}" srcOrd="1" destOrd="0" presId="urn:microsoft.com/office/officeart/2018/2/layout/IconVerticalSolidList"/>
    <dgm:cxn modelId="{21BA2238-7627-4D79-8456-3A447907007D}" type="presParOf" srcId="{043A6CF5-83E3-4571-BC9F-18000C8ECD53}" destId="{7D0F4FB5-A798-4EA0-BACB-C1FDE86A3E7C}" srcOrd="2" destOrd="0" presId="urn:microsoft.com/office/officeart/2018/2/layout/IconVerticalSolidList"/>
    <dgm:cxn modelId="{D4F4FF82-5C87-4B16-BE87-2A1D0C4C7E37}" type="presParOf" srcId="{043A6CF5-83E3-4571-BC9F-18000C8ECD53}" destId="{AC91B671-FDD1-4CCA-8A3D-CC9B7C331724}" srcOrd="3" destOrd="0" presId="urn:microsoft.com/office/officeart/2018/2/layout/IconVerticalSolidList"/>
    <dgm:cxn modelId="{422BD1B0-1A79-46BC-BEC4-75ADDCF75BD1}" type="presParOf" srcId="{BDDFDCCA-9148-4357-972F-6B3930E690F6}" destId="{382B8670-044D-479A-BDB1-9B377283A275}" srcOrd="7" destOrd="0" presId="urn:microsoft.com/office/officeart/2018/2/layout/IconVerticalSolidList"/>
    <dgm:cxn modelId="{829C415A-6734-46E2-84F8-DF526C0C2765}" type="presParOf" srcId="{BDDFDCCA-9148-4357-972F-6B3930E690F6}" destId="{EFAC4CB5-6256-4B87-8797-5599C4453CA1}" srcOrd="8" destOrd="0" presId="urn:microsoft.com/office/officeart/2018/2/layout/IconVerticalSolidList"/>
    <dgm:cxn modelId="{9110825C-F44C-4155-A83D-275D6A90608D}" type="presParOf" srcId="{EFAC4CB5-6256-4B87-8797-5599C4453CA1}" destId="{E2798B61-05C1-412B-B7B0-08B481429A5F}" srcOrd="0" destOrd="0" presId="urn:microsoft.com/office/officeart/2018/2/layout/IconVerticalSolidList"/>
    <dgm:cxn modelId="{05201D32-9CD0-4C60-B1AE-445849A13162}" type="presParOf" srcId="{EFAC4CB5-6256-4B87-8797-5599C4453CA1}" destId="{26453A4E-0C01-4654-801F-72DF98699CC1}" srcOrd="1" destOrd="0" presId="urn:microsoft.com/office/officeart/2018/2/layout/IconVerticalSolidList"/>
    <dgm:cxn modelId="{E8423AB6-231F-4902-93AE-B980457E75B8}" type="presParOf" srcId="{EFAC4CB5-6256-4B87-8797-5599C4453CA1}" destId="{99E03750-57B7-49B4-A357-FFB07D3C29D5}" srcOrd="2" destOrd="0" presId="urn:microsoft.com/office/officeart/2018/2/layout/IconVerticalSolidList"/>
    <dgm:cxn modelId="{F53BF7ED-F009-46CC-8D7E-8C736ECF312B}" type="presParOf" srcId="{EFAC4CB5-6256-4B87-8797-5599C4453CA1}" destId="{CB0EBF62-F7D6-4CF3-930C-C701B3023B22}" srcOrd="3" destOrd="0" presId="urn:microsoft.com/office/officeart/2018/2/layout/IconVerticalSolidList"/>
    <dgm:cxn modelId="{F21C5C06-FEB6-4911-AC5C-D97EA2A050D4}" type="presParOf" srcId="{BDDFDCCA-9148-4357-972F-6B3930E690F6}" destId="{DFF61F5B-0258-4979-B2D0-BD2E5DB23DA4}" srcOrd="9" destOrd="0" presId="urn:microsoft.com/office/officeart/2018/2/layout/IconVerticalSolidList"/>
    <dgm:cxn modelId="{C2029755-7FC9-4F5A-AB39-ACD73657C660}" type="presParOf" srcId="{BDDFDCCA-9148-4357-972F-6B3930E690F6}" destId="{98AD06D1-AA74-45A7-BD29-E22C502DEAA3}" srcOrd="10" destOrd="0" presId="urn:microsoft.com/office/officeart/2018/2/layout/IconVerticalSolidList"/>
    <dgm:cxn modelId="{D9B11DB2-4381-4862-9BF1-328E623F6D6D}" type="presParOf" srcId="{98AD06D1-AA74-45A7-BD29-E22C502DEAA3}" destId="{60F3EC5C-4ED5-45D4-A0BD-C61182B40813}" srcOrd="0" destOrd="0" presId="urn:microsoft.com/office/officeart/2018/2/layout/IconVerticalSolidList"/>
    <dgm:cxn modelId="{4902A2D8-77B0-4F7E-882C-14FC16651CB3}" type="presParOf" srcId="{98AD06D1-AA74-45A7-BD29-E22C502DEAA3}" destId="{CCE4892A-EEBF-4B12-A8F7-7732FB37F7C9}" srcOrd="1" destOrd="0" presId="urn:microsoft.com/office/officeart/2018/2/layout/IconVerticalSolidList"/>
    <dgm:cxn modelId="{425AA805-3B73-44C8-AEA0-797056395D1F}" type="presParOf" srcId="{98AD06D1-AA74-45A7-BD29-E22C502DEAA3}" destId="{310575D6-2B39-4A8F-96C0-F98DD880DEC1}" srcOrd="2" destOrd="0" presId="urn:microsoft.com/office/officeart/2018/2/layout/IconVerticalSolidList"/>
    <dgm:cxn modelId="{90658D16-EF85-4E31-A7D2-21ECB03ABA8C}" type="presParOf" srcId="{98AD06D1-AA74-45A7-BD29-E22C502DEAA3}" destId="{51E1ED7F-0684-4077-BBF5-6311A66E0AAE}" srcOrd="3" destOrd="0" presId="urn:microsoft.com/office/officeart/2018/2/layout/IconVerticalSolidList"/>
    <dgm:cxn modelId="{67A846E5-1D69-4602-B6B6-F06FE860732B}" type="presParOf" srcId="{BDDFDCCA-9148-4357-972F-6B3930E690F6}" destId="{AAD68092-C85A-432D-BC84-269BA86B168D}" srcOrd="11" destOrd="0" presId="urn:microsoft.com/office/officeart/2018/2/layout/IconVerticalSolidList"/>
    <dgm:cxn modelId="{EA337F1B-8CAF-402A-82A1-75336960551C}" type="presParOf" srcId="{BDDFDCCA-9148-4357-972F-6B3930E690F6}" destId="{60D0A854-C77E-4AB5-BD39-129B93DA69F8}" srcOrd="12" destOrd="0" presId="urn:microsoft.com/office/officeart/2018/2/layout/IconVerticalSolidList"/>
    <dgm:cxn modelId="{4CF3F754-11AD-4FF4-98C4-82FE6B7D775E}" type="presParOf" srcId="{60D0A854-C77E-4AB5-BD39-129B93DA69F8}" destId="{DD4775FE-EE98-4702-B8F5-4CBCDC46FE93}" srcOrd="0" destOrd="0" presId="urn:microsoft.com/office/officeart/2018/2/layout/IconVerticalSolidList"/>
    <dgm:cxn modelId="{78006923-1EE8-4C1E-8D6A-AFF9FD3C4B51}" type="presParOf" srcId="{60D0A854-C77E-4AB5-BD39-129B93DA69F8}" destId="{1C8A4EF4-01D6-49D1-BC03-1107D400F83E}" srcOrd="1" destOrd="0" presId="urn:microsoft.com/office/officeart/2018/2/layout/IconVerticalSolidList"/>
    <dgm:cxn modelId="{046B6841-4F2D-4F65-9F14-341C4A9F584B}" type="presParOf" srcId="{60D0A854-C77E-4AB5-BD39-129B93DA69F8}" destId="{D5F91901-4DB9-4181-A7FC-A0E4D8658152}" srcOrd="2" destOrd="0" presId="urn:microsoft.com/office/officeart/2018/2/layout/IconVerticalSolidList"/>
    <dgm:cxn modelId="{823F00A3-0102-4DF1-966D-074996482428}" type="presParOf" srcId="{60D0A854-C77E-4AB5-BD39-129B93DA69F8}" destId="{E6200CD9-E423-47E9-BA9E-F5136D39DC1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E6A994F-7149-45DA-ABE7-82B9E76CB7E6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7678FC3-4DBE-47C2-BE0C-096D6E8790DA}">
      <dgm:prSet/>
      <dgm:spPr/>
      <dgm:t>
        <a:bodyPr/>
        <a:lstStyle/>
        <a:p>
          <a:r>
            <a:rPr lang="en-US"/>
            <a:t>As of late January, five (5) Section 8 Homeless Preference Vouchers per month will be dedicated to family shelters </a:t>
          </a:r>
        </a:p>
      </dgm:t>
    </dgm:pt>
    <dgm:pt modelId="{00A1E0A1-29E1-4C48-921D-305AC28F86EB}" type="parTrans" cxnId="{4A99A456-9059-4E38-AE11-F965722EC4DA}">
      <dgm:prSet/>
      <dgm:spPr/>
      <dgm:t>
        <a:bodyPr/>
        <a:lstStyle/>
        <a:p>
          <a:endParaRPr lang="en-US"/>
        </a:p>
      </dgm:t>
    </dgm:pt>
    <dgm:pt modelId="{2CB84CA5-9B9D-414B-82B7-010206BDD9AD}" type="sibTrans" cxnId="{4A99A456-9059-4E38-AE11-F965722EC4DA}">
      <dgm:prSet/>
      <dgm:spPr/>
      <dgm:t>
        <a:bodyPr/>
        <a:lstStyle/>
        <a:p>
          <a:endParaRPr lang="en-US"/>
        </a:p>
      </dgm:t>
    </dgm:pt>
    <dgm:pt modelId="{B827BE30-929E-4175-9FD4-96B313C9042A}">
      <dgm:prSet/>
      <dgm:spPr/>
      <dgm:t>
        <a:bodyPr/>
        <a:lstStyle/>
        <a:p>
          <a:r>
            <a:rPr lang="en-US"/>
            <a:t>Salvation Army, Wheeler, Dayspring, Holy Family, and Family Promise can each refer one household/month through the coordinated entry system</a:t>
          </a:r>
        </a:p>
      </dgm:t>
    </dgm:pt>
    <dgm:pt modelId="{17806AED-5910-4271-8A90-6098D738F75C}" type="parTrans" cxnId="{7B620748-6E6F-4F82-AAAB-995040E1F932}">
      <dgm:prSet/>
      <dgm:spPr/>
      <dgm:t>
        <a:bodyPr/>
        <a:lstStyle/>
        <a:p>
          <a:endParaRPr lang="en-US"/>
        </a:p>
      </dgm:t>
    </dgm:pt>
    <dgm:pt modelId="{4A9D3756-9D8A-4CB5-8CE0-7E5E134568C1}" type="sibTrans" cxnId="{7B620748-6E6F-4F82-AAAB-995040E1F932}">
      <dgm:prSet/>
      <dgm:spPr/>
      <dgm:t>
        <a:bodyPr/>
        <a:lstStyle/>
        <a:p>
          <a:endParaRPr lang="en-US"/>
        </a:p>
      </dgm:t>
    </dgm:pt>
    <dgm:pt modelId="{EEA7C00C-3438-4E08-B7DF-E16FF0EBF886}">
      <dgm:prSet/>
      <dgm:spPr>
        <a:solidFill>
          <a:schemeClr val="tx2"/>
        </a:solidFill>
      </dgm:spPr>
      <dgm:t>
        <a:bodyPr/>
        <a:lstStyle/>
        <a:p>
          <a:r>
            <a:rPr lang="en-US"/>
            <a:t>Equity Target – 65-70% referrals for Black households (3-4/month).</a:t>
          </a:r>
        </a:p>
      </dgm:t>
    </dgm:pt>
    <dgm:pt modelId="{B64AB573-3721-4F2C-A527-C1410D412DB5}" type="parTrans" cxnId="{8A6A2D0A-8A16-4240-AB76-82171F97EA9A}">
      <dgm:prSet/>
      <dgm:spPr/>
      <dgm:t>
        <a:bodyPr/>
        <a:lstStyle/>
        <a:p>
          <a:endParaRPr lang="en-US"/>
        </a:p>
      </dgm:t>
    </dgm:pt>
    <dgm:pt modelId="{8D6E4DA3-B57D-4642-8F6B-D207C5565BFE}" type="sibTrans" cxnId="{8A6A2D0A-8A16-4240-AB76-82171F97EA9A}">
      <dgm:prSet/>
      <dgm:spPr/>
      <dgm:t>
        <a:bodyPr/>
        <a:lstStyle/>
        <a:p>
          <a:endParaRPr lang="en-US"/>
        </a:p>
      </dgm:t>
    </dgm:pt>
    <dgm:pt modelId="{C93F8F7F-3882-4A70-8231-3BEA77718B99}" type="pres">
      <dgm:prSet presAssocID="{4E6A994F-7149-45DA-ABE7-82B9E76CB7E6}" presName="linear" presStyleCnt="0">
        <dgm:presLayoutVars>
          <dgm:animLvl val="lvl"/>
          <dgm:resizeHandles val="exact"/>
        </dgm:presLayoutVars>
      </dgm:prSet>
      <dgm:spPr/>
    </dgm:pt>
    <dgm:pt modelId="{A02DB7FF-B689-409F-AEA2-26F93EECFCCF}" type="pres">
      <dgm:prSet presAssocID="{E7678FC3-4DBE-47C2-BE0C-096D6E8790D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4F39EA0-7D84-415B-AAE3-72A9CACAC04D}" type="pres">
      <dgm:prSet presAssocID="{2CB84CA5-9B9D-414B-82B7-010206BDD9AD}" presName="spacer" presStyleCnt="0"/>
      <dgm:spPr/>
    </dgm:pt>
    <dgm:pt modelId="{0B60C817-3AA1-4EEC-A2EF-B36A7A11B6FB}" type="pres">
      <dgm:prSet presAssocID="{B827BE30-929E-4175-9FD4-96B313C9042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3AD02B5-B917-4787-8EB4-39BC913BCB68}" type="pres">
      <dgm:prSet presAssocID="{4A9D3756-9D8A-4CB5-8CE0-7E5E134568C1}" presName="spacer" presStyleCnt="0"/>
      <dgm:spPr/>
    </dgm:pt>
    <dgm:pt modelId="{5B9495B8-D00F-4CF5-A963-826DD43A42E7}" type="pres">
      <dgm:prSet presAssocID="{EEA7C00C-3438-4E08-B7DF-E16FF0EBF88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A6A2D0A-8A16-4240-AB76-82171F97EA9A}" srcId="{4E6A994F-7149-45DA-ABE7-82B9E76CB7E6}" destId="{EEA7C00C-3438-4E08-B7DF-E16FF0EBF886}" srcOrd="2" destOrd="0" parTransId="{B64AB573-3721-4F2C-A527-C1410D412DB5}" sibTransId="{8D6E4DA3-B57D-4642-8F6B-D207C5565BFE}"/>
    <dgm:cxn modelId="{8401710C-40D0-4BB4-8C32-E735CDC388F3}" type="presOf" srcId="{E7678FC3-4DBE-47C2-BE0C-096D6E8790DA}" destId="{A02DB7FF-B689-409F-AEA2-26F93EECFCCF}" srcOrd="0" destOrd="0" presId="urn:microsoft.com/office/officeart/2005/8/layout/vList2"/>
    <dgm:cxn modelId="{912FA113-6A8A-4602-9CE1-D7BCDCCCF9C8}" type="presOf" srcId="{B827BE30-929E-4175-9FD4-96B313C9042A}" destId="{0B60C817-3AA1-4EEC-A2EF-B36A7A11B6FB}" srcOrd="0" destOrd="0" presId="urn:microsoft.com/office/officeart/2005/8/layout/vList2"/>
    <dgm:cxn modelId="{AB2D8019-8878-466E-97AE-88153217C853}" type="presOf" srcId="{EEA7C00C-3438-4E08-B7DF-E16FF0EBF886}" destId="{5B9495B8-D00F-4CF5-A963-826DD43A42E7}" srcOrd="0" destOrd="0" presId="urn:microsoft.com/office/officeart/2005/8/layout/vList2"/>
    <dgm:cxn modelId="{7B620748-6E6F-4F82-AAAB-995040E1F932}" srcId="{4E6A994F-7149-45DA-ABE7-82B9E76CB7E6}" destId="{B827BE30-929E-4175-9FD4-96B313C9042A}" srcOrd="1" destOrd="0" parTransId="{17806AED-5910-4271-8A90-6098D738F75C}" sibTransId="{4A9D3756-9D8A-4CB5-8CE0-7E5E134568C1}"/>
    <dgm:cxn modelId="{4A99A456-9059-4E38-AE11-F965722EC4DA}" srcId="{4E6A994F-7149-45DA-ABE7-82B9E76CB7E6}" destId="{E7678FC3-4DBE-47C2-BE0C-096D6E8790DA}" srcOrd="0" destOrd="0" parTransId="{00A1E0A1-29E1-4C48-921D-305AC28F86EB}" sibTransId="{2CB84CA5-9B9D-414B-82B7-010206BDD9AD}"/>
    <dgm:cxn modelId="{4CF856ED-B8EA-42FC-BB9E-91C6C2D10D1B}" type="presOf" srcId="{4E6A994F-7149-45DA-ABE7-82B9E76CB7E6}" destId="{C93F8F7F-3882-4A70-8231-3BEA77718B99}" srcOrd="0" destOrd="0" presId="urn:microsoft.com/office/officeart/2005/8/layout/vList2"/>
    <dgm:cxn modelId="{5B9668CC-8DB1-4EC2-A28D-9416931B93E9}" type="presParOf" srcId="{C93F8F7F-3882-4A70-8231-3BEA77718B99}" destId="{A02DB7FF-B689-409F-AEA2-26F93EECFCCF}" srcOrd="0" destOrd="0" presId="urn:microsoft.com/office/officeart/2005/8/layout/vList2"/>
    <dgm:cxn modelId="{6C48E061-B4FE-4485-B33D-B4C86CF1F5E2}" type="presParOf" srcId="{C93F8F7F-3882-4A70-8231-3BEA77718B99}" destId="{44F39EA0-7D84-415B-AAE3-72A9CACAC04D}" srcOrd="1" destOrd="0" presId="urn:microsoft.com/office/officeart/2005/8/layout/vList2"/>
    <dgm:cxn modelId="{185585F0-66C2-4D9F-A8E5-84D3882D801D}" type="presParOf" srcId="{C93F8F7F-3882-4A70-8231-3BEA77718B99}" destId="{0B60C817-3AA1-4EEC-A2EF-B36A7A11B6FB}" srcOrd="2" destOrd="0" presId="urn:microsoft.com/office/officeart/2005/8/layout/vList2"/>
    <dgm:cxn modelId="{F4B9A4FD-48B1-4C62-896E-62FCF1D34FAB}" type="presParOf" srcId="{C93F8F7F-3882-4A70-8231-3BEA77718B99}" destId="{73AD02B5-B917-4787-8EB4-39BC913BCB68}" srcOrd="3" destOrd="0" presId="urn:microsoft.com/office/officeart/2005/8/layout/vList2"/>
    <dgm:cxn modelId="{E64B1DEC-27BD-4156-9C5E-14B7F6EA0F99}" type="presParOf" srcId="{C93F8F7F-3882-4A70-8231-3BEA77718B99}" destId="{5B9495B8-D00F-4CF5-A963-826DD43A42E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ACA35C7-95E2-47EB-96DA-26DA4388C41F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67EFB31-3E6B-49CE-A221-4BC5D61577B3}">
      <dgm:prSet/>
      <dgm:spPr/>
      <dgm:t>
        <a:bodyPr/>
        <a:lstStyle/>
        <a:p>
          <a:pPr>
            <a:defRPr cap="all"/>
          </a:pPr>
          <a:r>
            <a:rPr lang="en-US"/>
            <a:t>Workgroup has completed a draft of the new assessment</a:t>
          </a:r>
        </a:p>
      </dgm:t>
    </dgm:pt>
    <dgm:pt modelId="{B2A720B4-64D1-4C0F-B36D-4AC0724FE351}" type="parTrans" cxnId="{1ACDFFBF-89A9-46DF-B5B7-16E7C25925F4}">
      <dgm:prSet/>
      <dgm:spPr/>
      <dgm:t>
        <a:bodyPr/>
        <a:lstStyle/>
        <a:p>
          <a:endParaRPr lang="en-US"/>
        </a:p>
      </dgm:t>
    </dgm:pt>
    <dgm:pt modelId="{DD793EE0-5897-4D55-B4A4-E8D03960354E}" type="sibTrans" cxnId="{1ACDFFBF-89A9-46DF-B5B7-16E7C25925F4}">
      <dgm:prSet/>
      <dgm:spPr/>
      <dgm:t>
        <a:bodyPr/>
        <a:lstStyle/>
        <a:p>
          <a:endParaRPr lang="en-US"/>
        </a:p>
      </dgm:t>
    </dgm:pt>
    <dgm:pt modelId="{5F0B8A0B-821B-48D3-A9D0-1CDF0EA6AC15}">
      <dgm:prSet/>
      <dgm:spPr/>
      <dgm:t>
        <a:bodyPr/>
        <a:lstStyle/>
        <a:p>
          <a:pPr>
            <a:defRPr cap="all"/>
          </a:pPr>
          <a:r>
            <a:rPr lang="en-US">
              <a:latin typeface="+mj-lt"/>
            </a:rPr>
            <a:t>New assessment includes weighted administrative data – similar to current interim prioritization, though the weighting is different – plus six additional questions</a:t>
          </a:r>
          <a:endParaRPr lang="en-US" dirty="0">
            <a:latin typeface="+mj-lt"/>
          </a:endParaRPr>
        </a:p>
      </dgm:t>
    </dgm:pt>
    <dgm:pt modelId="{46EE6EE7-F6AF-4D78-AE38-C7D6A8014B2A}" type="parTrans" cxnId="{C50A76C3-63DA-49E9-A449-4CF3BDD74A98}">
      <dgm:prSet/>
      <dgm:spPr/>
      <dgm:t>
        <a:bodyPr/>
        <a:lstStyle/>
        <a:p>
          <a:endParaRPr lang="en-US"/>
        </a:p>
      </dgm:t>
    </dgm:pt>
    <dgm:pt modelId="{E4C699F8-24A2-43F1-BB35-C2627591DFF2}" type="sibTrans" cxnId="{C50A76C3-63DA-49E9-A449-4CF3BDD74A98}">
      <dgm:prSet/>
      <dgm:spPr/>
      <dgm:t>
        <a:bodyPr/>
        <a:lstStyle/>
        <a:p>
          <a:endParaRPr lang="en-US"/>
        </a:p>
      </dgm:t>
    </dgm:pt>
    <dgm:pt modelId="{EB6A7504-6734-4062-859F-16053998C781}">
      <dgm:prSet/>
      <dgm:spPr>
        <a:solidFill>
          <a:schemeClr val="tx2"/>
        </a:solidFill>
      </dgm:spPr>
      <dgm:t>
        <a:bodyPr/>
        <a:lstStyle/>
        <a:p>
          <a:pPr>
            <a:defRPr cap="all"/>
          </a:pPr>
          <a:r>
            <a:rPr lang="en-US">
              <a:latin typeface="+mj-lt"/>
            </a:rPr>
            <a:t>Team at CHIP is currently working on building this out in HMIS so that the group can test it and suggest revisions</a:t>
          </a:r>
          <a:endParaRPr lang="en-US" dirty="0">
            <a:latin typeface="+mj-lt"/>
          </a:endParaRPr>
        </a:p>
      </dgm:t>
    </dgm:pt>
    <dgm:pt modelId="{BD637596-9EC5-4365-8E95-8FF4EAE93AF7}" type="parTrans" cxnId="{388D2415-EAC5-4EBA-906D-CF68CE614A77}">
      <dgm:prSet/>
      <dgm:spPr/>
      <dgm:t>
        <a:bodyPr/>
        <a:lstStyle/>
        <a:p>
          <a:endParaRPr lang="en-US"/>
        </a:p>
      </dgm:t>
    </dgm:pt>
    <dgm:pt modelId="{4FFA7026-E84C-4F09-8E9D-00097AE0389F}" type="sibTrans" cxnId="{388D2415-EAC5-4EBA-906D-CF68CE614A77}">
      <dgm:prSet/>
      <dgm:spPr/>
      <dgm:t>
        <a:bodyPr/>
        <a:lstStyle/>
        <a:p>
          <a:endParaRPr lang="en-US"/>
        </a:p>
      </dgm:t>
    </dgm:pt>
    <dgm:pt modelId="{603E26E3-FE9C-456D-8EB4-23BFD92625CB}">
      <dgm:prSet/>
      <dgm:spPr/>
      <dgm:t>
        <a:bodyPr/>
        <a:lstStyle/>
        <a:p>
          <a:pPr>
            <a:defRPr cap="all"/>
          </a:pPr>
          <a:r>
            <a:rPr lang="en-US">
              <a:latin typeface="+mj-lt"/>
            </a:rPr>
            <a:t>Left to do: determine details of pilot testing process (complete by April), train assessors on the new tool (complete by May). </a:t>
          </a:r>
          <a:endParaRPr lang="en-US" dirty="0">
            <a:latin typeface="+mj-lt"/>
          </a:endParaRPr>
        </a:p>
      </dgm:t>
    </dgm:pt>
    <dgm:pt modelId="{54C17E1E-6760-4DDA-AAB2-A3FC1A7D5FCF}" type="parTrans" cxnId="{7B9C188C-BB03-41AD-AF05-01C8C4ABD37F}">
      <dgm:prSet/>
      <dgm:spPr/>
      <dgm:t>
        <a:bodyPr/>
        <a:lstStyle/>
        <a:p>
          <a:endParaRPr lang="en-US"/>
        </a:p>
      </dgm:t>
    </dgm:pt>
    <dgm:pt modelId="{2C5E4728-A5A4-4AA4-B3ED-32C243A9E4E0}" type="sibTrans" cxnId="{7B9C188C-BB03-41AD-AF05-01C8C4ABD37F}">
      <dgm:prSet/>
      <dgm:spPr/>
      <dgm:t>
        <a:bodyPr/>
        <a:lstStyle/>
        <a:p>
          <a:endParaRPr lang="en-US"/>
        </a:p>
      </dgm:t>
    </dgm:pt>
    <dgm:pt modelId="{F1F8AC7F-1627-407F-9F76-C1EAA680420A}" type="pres">
      <dgm:prSet presAssocID="{4ACA35C7-95E2-47EB-96DA-26DA4388C41F}" presName="Name0" presStyleCnt="0">
        <dgm:presLayoutVars>
          <dgm:dir/>
          <dgm:resizeHandles val="exact"/>
        </dgm:presLayoutVars>
      </dgm:prSet>
      <dgm:spPr/>
    </dgm:pt>
    <dgm:pt modelId="{03D9847D-DE25-435D-BD27-1A263BEC0912}" type="pres">
      <dgm:prSet presAssocID="{167EFB31-3E6B-49CE-A221-4BC5D61577B3}" presName="node" presStyleLbl="node1" presStyleIdx="0" presStyleCnt="4">
        <dgm:presLayoutVars>
          <dgm:bulletEnabled val="1"/>
        </dgm:presLayoutVars>
      </dgm:prSet>
      <dgm:spPr/>
    </dgm:pt>
    <dgm:pt modelId="{B89A331A-BDF5-45E0-91FD-08AA446B96F4}" type="pres">
      <dgm:prSet presAssocID="{DD793EE0-5897-4D55-B4A4-E8D03960354E}" presName="sibTrans" presStyleLbl="sibTrans1D1" presStyleIdx="0" presStyleCnt="3"/>
      <dgm:spPr/>
    </dgm:pt>
    <dgm:pt modelId="{C8C5558C-34A0-4A07-81B5-17BB0A78C6A8}" type="pres">
      <dgm:prSet presAssocID="{DD793EE0-5897-4D55-B4A4-E8D03960354E}" presName="connectorText" presStyleLbl="sibTrans1D1" presStyleIdx="0" presStyleCnt="3"/>
      <dgm:spPr/>
    </dgm:pt>
    <dgm:pt modelId="{174EA2EC-2FDB-4089-981D-CC3DC181F363}" type="pres">
      <dgm:prSet presAssocID="{5F0B8A0B-821B-48D3-A9D0-1CDF0EA6AC15}" presName="node" presStyleLbl="node1" presStyleIdx="1" presStyleCnt="4">
        <dgm:presLayoutVars>
          <dgm:bulletEnabled val="1"/>
        </dgm:presLayoutVars>
      </dgm:prSet>
      <dgm:spPr/>
    </dgm:pt>
    <dgm:pt modelId="{AFC393DE-493D-4AE3-A2A9-47563280F971}" type="pres">
      <dgm:prSet presAssocID="{E4C699F8-24A2-43F1-BB35-C2627591DFF2}" presName="sibTrans" presStyleLbl="sibTrans1D1" presStyleIdx="1" presStyleCnt="3"/>
      <dgm:spPr/>
    </dgm:pt>
    <dgm:pt modelId="{42EBC3EA-8B2A-445A-96DD-F1A6646C0DC6}" type="pres">
      <dgm:prSet presAssocID="{E4C699F8-24A2-43F1-BB35-C2627591DFF2}" presName="connectorText" presStyleLbl="sibTrans1D1" presStyleIdx="1" presStyleCnt="3"/>
      <dgm:spPr/>
    </dgm:pt>
    <dgm:pt modelId="{55FC717A-2FE2-48FB-AFF4-0FCFCF7B68CB}" type="pres">
      <dgm:prSet presAssocID="{EB6A7504-6734-4062-859F-16053998C781}" presName="node" presStyleLbl="node1" presStyleIdx="2" presStyleCnt="4">
        <dgm:presLayoutVars>
          <dgm:bulletEnabled val="1"/>
        </dgm:presLayoutVars>
      </dgm:prSet>
      <dgm:spPr/>
    </dgm:pt>
    <dgm:pt modelId="{06DD9BE1-5057-4CE0-9FBB-706DF43F98A4}" type="pres">
      <dgm:prSet presAssocID="{4FFA7026-E84C-4F09-8E9D-00097AE0389F}" presName="sibTrans" presStyleLbl="sibTrans1D1" presStyleIdx="2" presStyleCnt="3"/>
      <dgm:spPr/>
    </dgm:pt>
    <dgm:pt modelId="{F906BA16-435D-406C-B019-609CFA81E07E}" type="pres">
      <dgm:prSet presAssocID="{4FFA7026-E84C-4F09-8E9D-00097AE0389F}" presName="connectorText" presStyleLbl="sibTrans1D1" presStyleIdx="2" presStyleCnt="3"/>
      <dgm:spPr/>
    </dgm:pt>
    <dgm:pt modelId="{3FEEBFF3-4CCB-4E43-B279-197A315D4A43}" type="pres">
      <dgm:prSet presAssocID="{603E26E3-FE9C-456D-8EB4-23BFD92625CB}" presName="node" presStyleLbl="node1" presStyleIdx="3" presStyleCnt="4">
        <dgm:presLayoutVars>
          <dgm:bulletEnabled val="1"/>
        </dgm:presLayoutVars>
      </dgm:prSet>
      <dgm:spPr/>
    </dgm:pt>
  </dgm:ptLst>
  <dgm:cxnLst>
    <dgm:cxn modelId="{EF2F660A-C53E-44E4-B943-B08827C17EF4}" type="presOf" srcId="{4ACA35C7-95E2-47EB-96DA-26DA4388C41F}" destId="{F1F8AC7F-1627-407F-9F76-C1EAA680420A}" srcOrd="0" destOrd="0" presId="urn:microsoft.com/office/officeart/2016/7/layout/RepeatingBendingProcessNew"/>
    <dgm:cxn modelId="{F5FFD20D-C605-4E1E-9F83-5EA17BD67F6C}" type="presOf" srcId="{E4C699F8-24A2-43F1-BB35-C2627591DFF2}" destId="{AFC393DE-493D-4AE3-A2A9-47563280F971}" srcOrd="0" destOrd="0" presId="urn:microsoft.com/office/officeart/2016/7/layout/RepeatingBendingProcessNew"/>
    <dgm:cxn modelId="{388D2415-EAC5-4EBA-906D-CF68CE614A77}" srcId="{4ACA35C7-95E2-47EB-96DA-26DA4388C41F}" destId="{EB6A7504-6734-4062-859F-16053998C781}" srcOrd="2" destOrd="0" parTransId="{BD637596-9EC5-4365-8E95-8FF4EAE93AF7}" sibTransId="{4FFA7026-E84C-4F09-8E9D-00097AE0389F}"/>
    <dgm:cxn modelId="{C424F12D-816E-4CAB-B0BF-D32A5E9746E5}" type="presOf" srcId="{4FFA7026-E84C-4F09-8E9D-00097AE0389F}" destId="{06DD9BE1-5057-4CE0-9FBB-706DF43F98A4}" srcOrd="0" destOrd="0" presId="urn:microsoft.com/office/officeart/2016/7/layout/RepeatingBendingProcessNew"/>
    <dgm:cxn modelId="{BD531C64-177F-47B1-AEE5-631EB31C0875}" type="presOf" srcId="{E4C699F8-24A2-43F1-BB35-C2627591DFF2}" destId="{42EBC3EA-8B2A-445A-96DD-F1A6646C0DC6}" srcOrd="1" destOrd="0" presId="urn:microsoft.com/office/officeart/2016/7/layout/RepeatingBendingProcessNew"/>
    <dgm:cxn modelId="{23923485-8CDE-4274-9DC0-4C95676BBEBD}" type="presOf" srcId="{4FFA7026-E84C-4F09-8E9D-00097AE0389F}" destId="{F906BA16-435D-406C-B019-609CFA81E07E}" srcOrd="1" destOrd="0" presId="urn:microsoft.com/office/officeart/2016/7/layout/RepeatingBendingProcessNew"/>
    <dgm:cxn modelId="{82D70487-7493-4396-A71E-204CCE2AF58E}" type="presOf" srcId="{5F0B8A0B-821B-48D3-A9D0-1CDF0EA6AC15}" destId="{174EA2EC-2FDB-4089-981D-CC3DC181F363}" srcOrd="0" destOrd="0" presId="urn:microsoft.com/office/officeart/2016/7/layout/RepeatingBendingProcessNew"/>
    <dgm:cxn modelId="{7B9C188C-BB03-41AD-AF05-01C8C4ABD37F}" srcId="{4ACA35C7-95E2-47EB-96DA-26DA4388C41F}" destId="{603E26E3-FE9C-456D-8EB4-23BFD92625CB}" srcOrd="3" destOrd="0" parTransId="{54C17E1E-6760-4DDA-AAB2-A3FC1A7D5FCF}" sibTransId="{2C5E4728-A5A4-4AA4-B3ED-32C243A9E4E0}"/>
    <dgm:cxn modelId="{D879F2A2-58C0-4E79-B79C-EB0222A0A518}" type="presOf" srcId="{EB6A7504-6734-4062-859F-16053998C781}" destId="{55FC717A-2FE2-48FB-AFF4-0FCFCF7B68CB}" srcOrd="0" destOrd="0" presId="urn:microsoft.com/office/officeart/2016/7/layout/RepeatingBendingProcessNew"/>
    <dgm:cxn modelId="{969141A8-5730-46AF-BF1D-75A5068766AE}" type="presOf" srcId="{167EFB31-3E6B-49CE-A221-4BC5D61577B3}" destId="{03D9847D-DE25-435D-BD27-1A263BEC0912}" srcOrd="0" destOrd="0" presId="urn:microsoft.com/office/officeart/2016/7/layout/RepeatingBendingProcessNew"/>
    <dgm:cxn modelId="{494386AA-8A92-48F2-9D87-B5A9D1843B92}" type="presOf" srcId="{DD793EE0-5897-4D55-B4A4-E8D03960354E}" destId="{B89A331A-BDF5-45E0-91FD-08AA446B96F4}" srcOrd="0" destOrd="0" presId="urn:microsoft.com/office/officeart/2016/7/layout/RepeatingBendingProcessNew"/>
    <dgm:cxn modelId="{1ACDFFBF-89A9-46DF-B5B7-16E7C25925F4}" srcId="{4ACA35C7-95E2-47EB-96DA-26DA4388C41F}" destId="{167EFB31-3E6B-49CE-A221-4BC5D61577B3}" srcOrd="0" destOrd="0" parTransId="{B2A720B4-64D1-4C0F-B36D-4AC0724FE351}" sibTransId="{DD793EE0-5897-4D55-B4A4-E8D03960354E}"/>
    <dgm:cxn modelId="{C50A76C3-63DA-49E9-A449-4CF3BDD74A98}" srcId="{4ACA35C7-95E2-47EB-96DA-26DA4388C41F}" destId="{5F0B8A0B-821B-48D3-A9D0-1CDF0EA6AC15}" srcOrd="1" destOrd="0" parTransId="{46EE6EE7-F6AF-4D78-AE38-C7D6A8014B2A}" sibTransId="{E4C699F8-24A2-43F1-BB35-C2627591DFF2}"/>
    <dgm:cxn modelId="{79D155CF-8202-4973-97D3-55F147AF47FB}" type="presOf" srcId="{603E26E3-FE9C-456D-8EB4-23BFD92625CB}" destId="{3FEEBFF3-4CCB-4E43-B279-197A315D4A43}" srcOrd="0" destOrd="0" presId="urn:microsoft.com/office/officeart/2016/7/layout/RepeatingBendingProcessNew"/>
    <dgm:cxn modelId="{1E5929F2-A28E-4346-8D09-1A658E952019}" type="presOf" srcId="{DD793EE0-5897-4D55-B4A4-E8D03960354E}" destId="{C8C5558C-34A0-4A07-81B5-17BB0A78C6A8}" srcOrd="1" destOrd="0" presId="urn:microsoft.com/office/officeart/2016/7/layout/RepeatingBendingProcessNew"/>
    <dgm:cxn modelId="{C865C3BF-7E8F-46BA-9520-713A64DABF37}" type="presParOf" srcId="{F1F8AC7F-1627-407F-9F76-C1EAA680420A}" destId="{03D9847D-DE25-435D-BD27-1A263BEC0912}" srcOrd="0" destOrd="0" presId="urn:microsoft.com/office/officeart/2016/7/layout/RepeatingBendingProcessNew"/>
    <dgm:cxn modelId="{B2DB24F5-151F-45A6-A3FA-63ED62B94147}" type="presParOf" srcId="{F1F8AC7F-1627-407F-9F76-C1EAA680420A}" destId="{B89A331A-BDF5-45E0-91FD-08AA446B96F4}" srcOrd="1" destOrd="0" presId="urn:microsoft.com/office/officeart/2016/7/layout/RepeatingBendingProcessNew"/>
    <dgm:cxn modelId="{711BBA1D-454F-4D43-8F7A-0E973AAFA928}" type="presParOf" srcId="{B89A331A-BDF5-45E0-91FD-08AA446B96F4}" destId="{C8C5558C-34A0-4A07-81B5-17BB0A78C6A8}" srcOrd="0" destOrd="0" presId="urn:microsoft.com/office/officeart/2016/7/layout/RepeatingBendingProcessNew"/>
    <dgm:cxn modelId="{36FF9B74-C54C-4722-8499-11E85AD55E35}" type="presParOf" srcId="{F1F8AC7F-1627-407F-9F76-C1EAA680420A}" destId="{174EA2EC-2FDB-4089-981D-CC3DC181F363}" srcOrd="2" destOrd="0" presId="urn:microsoft.com/office/officeart/2016/7/layout/RepeatingBendingProcessNew"/>
    <dgm:cxn modelId="{7C9C532F-DF98-4ECC-A91B-B3B1D112AEE3}" type="presParOf" srcId="{F1F8AC7F-1627-407F-9F76-C1EAA680420A}" destId="{AFC393DE-493D-4AE3-A2A9-47563280F971}" srcOrd="3" destOrd="0" presId="urn:microsoft.com/office/officeart/2016/7/layout/RepeatingBendingProcessNew"/>
    <dgm:cxn modelId="{71940713-400A-45E0-B9C7-CAFB2D297CFF}" type="presParOf" srcId="{AFC393DE-493D-4AE3-A2A9-47563280F971}" destId="{42EBC3EA-8B2A-445A-96DD-F1A6646C0DC6}" srcOrd="0" destOrd="0" presId="urn:microsoft.com/office/officeart/2016/7/layout/RepeatingBendingProcessNew"/>
    <dgm:cxn modelId="{9627B282-D19A-42AF-9DF8-28DDE98B9364}" type="presParOf" srcId="{F1F8AC7F-1627-407F-9F76-C1EAA680420A}" destId="{55FC717A-2FE2-48FB-AFF4-0FCFCF7B68CB}" srcOrd="4" destOrd="0" presId="urn:microsoft.com/office/officeart/2016/7/layout/RepeatingBendingProcessNew"/>
    <dgm:cxn modelId="{97159154-C4F6-4F16-95C2-D3FEE62C254F}" type="presParOf" srcId="{F1F8AC7F-1627-407F-9F76-C1EAA680420A}" destId="{06DD9BE1-5057-4CE0-9FBB-706DF43F98A4}" srcOrd="5" destOrd="0" presId="urn:microsoft.com/office/officeart/2016/7/layout/RepeatingBendingProcessNew"/>
    <dgm:cxn modelId="{FD608954-7722-4CE3-AD73-11E0D6D1D1F0}" type="presParOf" srcId="{06DD9BE1-5057-4CE0-9FBB-706DF43F98A4}" destId="{F906BA16-435D-406C-B019-609CFA81E07E}" srcOrd="0" destOrd="0" presId="urn:microsoft.com/office/officeart/2016/7/layout/RepeatingBendingProcessNew"/>
    <dgm:cxn modelId="{9EE700E7-E0EE-4C98-902D-11631880F27F}" type="presParOf" srcId="{F1F8AC7F-1627-407F-9F76-C1EAA680420A}" destId="{3FEEBFF3-4CCB-4E43-B279-197A315D4A43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3FEA475-9945-4BFC-A21C-816FEFA1BE0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33551AF-3945-4EFA-B13A-DDDE2597F18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Bridge Housing (St. George)</a:t>
          </a:r>
        </a:p>
      </dgm:t>
    </dgm:pt>
    <dgm:pt modelId="{66F5E10E-7377-41E2-B176-35B0E964D96C}" type="parTrans" cxnId="{E8EC9111-F08F-4C51-B6EE-6D532069D754}">
      <dgm:prSet/>
      <dgm:spPr/>
      <dgm:t>
        <a:bodyPr/>
        <a:lstStyle/>
        <a:p>
          <a:endParaRPr lang="en-US"/>
        </a:p>
      </dgm:t>
    </dgm:pt>
    <dgm:pt modelId="{C903FD43-CCCB-4195-A099-DC99353FC411}" type="sibTrans" cxnId="{E8EC9111-F08F-4C51-B6EE-6D532069D754}">
      <dgm:prSet/>
      <dgm:spPr/>
      <dgm:t>
        <a:bodyPr/>
        <a:lstStyle/>
        <a:p>
          <a:endParaRPr lang="en-US"/>
        </a:p>
      </dgm:t>
    </dgm:pt>
    <dgm:pt modelId="{DA31E9A8-673F-455B-B700-DF337CCC803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St. Lucas Lofts </a:t>
          </a:r>
        </a:p>
      </dgm:t>
    </dgm:pt>
    <dgm:pt modelId="{C57A1080-1384-46C3-B1FA-6613A83619AF}" type="parTrans" cxnId="{970B9041-71F6-4A58-BD40-3C387FD33647}">
      <dgm:prSet/>
      <dgm:spPr/>
      <dgm:t>
        <a:bodyPr/>
        <a:lstStyle/>
        <a:p>
          <a:endParaRPr lang="en-US"/>
        </a:p>
      </dgm:t>
    </dgm:pt>
    <dgm:pt modelId="{ED447BB5-8F47-407E-AEB9-3A07F295E9FC}" type="sibTrans" cxnId="{970B9041-71F6-4A58-BD40-3C387FD33647}">
      <dgm:prSet/>
      <dgm:spPr/>
      <dgm:t>
        <a:bodyPr/>
        <a:lstStyle/>
        <a:p>
          <a:endParaRPr lang="en-US"/>
        </a:p>
      </dgm:t>
    </dgm:pt>
    <dgm:pt modelId="{E5E8CA3F-2AA1-4098-9AA7-2111AD2F16B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Compass on Washington</a:t>
          </a:r>
        </a:p>
      </dgm:t>
    </dgm:pt>
    <dgm:pt modelId="{BEBE9BD4-958A-4A51-A7D9-6CFF4A64A886}" type="parTrans" cxnId="{0C282BB5-A298-4A95-9DCE-37CC068F82EA}">
      <dgm:prSet/>
      <dgm:spPr/>
      <dgm:t>
        <a:bodyPr/>
        <a:lstStyle/>
        <a:p>
          <a:endParaRPr lang="en-US"/>
        </a:p>
      </dgm:t>
    </dgm:pt>
    <dgm:pt modelId="{7545559D-BEB3-4BA3-A462-EB7B6823650B}" type="sibTrans" cxnId="{0C282BB5-A298-4A95-9DCE-37CC068F82EA}">
      <dgm:prSet/>
      <dgm:spPr/>
      <dgm:t>
        <a:bodyPr/>
        <a:lstStyle/>
        <a:p>
          <a:endParaRPr lang="en-US"/>
        </a:p>
      </dgm:t>
    </dgm:pt>
    <dgm:pt modelId="{82D207E9-F6EA-4D0C-BF00-9489ABF74E6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2024 Institute Teams</a:t>
          </a:r>
        </a:p>
      </dgm:t>
    </dgm:pt>
    <dgm:pt modelId="{0CFEF782-6B5E-4763-AB3A-379EFBD60D9F}" type="parTrans" cxnId="{6E2BFA77-592A-4603-A1A1-EAC8B17E580A}">
      <dgm:prSet/>
      <dgm:spPr/>
      <dgm:t>
        <a:bodyPr/>
        <a:lstStyle/>
        <a:p>
          <a:endParaRPr lang="en-US"/>
        </a:p>
      </dgm:t>
    </dgm:pt>
    <dgm:pt modelId="{8C1D9137-6CD0-4A1F-828E-212010F3DCEB}" type="sibTrans" cxnId="{6E2BFA77-592A-4603-A1A1-EAC8B17E580A}">
      <dgm:prSet/>
      <dgm:spPr/>
      <dgm:t>
        <a:bodyPr/>
        <a:lstStyle/>
        <a:p>
          <a:endParaRPr lang="en-US"/>
        </a:p>
      </dgm:t>
    </dgm:pt>
    <dgm:pt modelId="{945E93E8-E328-4C58-A821-F35FE2C82A9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Providence Place </a:t>
          </a:r>
        </a:p>
      </dgm:t>
    </dgm:pt>
    <dgm:pt modelId="{79E437D9-5938-4862-82A9-BC83D4F1E94D}" type="parTrans" cxnId="{4E5DCC45-96E2-4D7F-B350-9A2A8FE51F2B}">
      <dgm:prSet/>
      <dgm:spPr/>
      <dgm:t>
        <a:bodyPr/>
        <a:lstStyle/>
        <a:p>
          <a:endParaRPr lang="en-US"/>
        </a:p>
      </dgm:t>
    </dgm:pt>
    <dgm:pt modelId="{6FA74748-8630-4C52-AA02-873F9E1BC170}" type="sibTrans" cxnId="{4E5DCC45-96E2-4D7F-B350-9A2A8FE51F2B}">
      <dgm:prSet/>
      <dgm:spPr/>
      <dgm:t>
        <a:bodyPr/>
        <a:lstStyle/>
        <a:p>
          <a:endParaRPr lang="en-US"/>
        </a:p>
      </dgm:t>
    </dgm:pt>
    <dgm:pt modelId="{A212EC64-B81D-4548-B279-08B9E291BBC8}" type="pres">
      <dgm:prSet presAssocID="{43FEA475-9945-4BFC-A21C-816FEFA1BE02}" presName="root" presStyleCnt="0">
        <dgm:presLayoutVars>
          <dgm:dir/>
          <dgm:resizeHandles val="exact"/>
        </dgm:presLayoutVars>
      </dgm:prSet>
      <dgm:spPr/>
    </dgm:pt>
    <dgm:pt modelId="{2C299A47-7CA4-41EB-860C-5B29550EDC6E}" type="pres">
      <dgm:prSet presAssocID="{D33551AF-3945-4EFA-B13A-DDDE2597F181}" presName="compNode" presStyleCnt="0"/>
      <dgm:spPr/>
    </dgm:pt>
    <dgm:pt modelId="{CB7076A8-A7A5-436C-B650-51FA219DEF23}" type="pres">
      <dgm:prSet presAssocID="{D33551AF-3945-4EFA-B13A-DDDE2597F18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dge scene"/>
        </a:ext>
      </dgm:extLst>
    </dgm:pt>
    <dgm:pt modelId="{286BFA1A-9186-4127-8977-59A70549F6DE}" type="pres">
      <dgm:prSet presAssocID="{D33551AF-3945-4EFA-B13A-DDDE2597F181}" presName="spaceRect" presStyleCnt="0"/>
      <dgm:spPr/>
    </dgm:pt>
    <dgm:pt modelId="{1857AF2A-8092-4D6E-BDC6-D52420EC6C2C}" type="pres">
      <dgm:prSet presAssocID="{D33551AF-3945-4EFA-B13A-DDDE2597F181}" presName="textRect" presStyleLbl="revTx" presStyleIdx="0" presStyleCnt="5">
        <dgm:presLayoutVars>
          <dgm:chMax val="1"/>
          <dgm:chPref val="1"/>
        </dgm:presLayoutVars>
      </dgm:prSet>
      <dgm:spPr/>
    </dgm:pt>
    <dgm:pt modelId="{DB79AD46-F1D9-4617-B87F-76B5B45F46AA}" type="pres">
      <dgm:prSet presAssocID="{C903FD43-CCCB-4195-A099-DC99353FC411}" presName="sibTrans" presStyleCnt="0"/>
      <dgm:spPr/>
    </dgm:pt>
    <dgm:pt modelId="{56C3D2DB-6624-415A-AE9C-F7CB451361C5}" type="pres">
      <dgm:prSet presAssocID="{DA31E9A8-673F-455B-B700-DF337CCC803B}" presName="compNode" presStyleCnt="0"/>
      <dgm:spPr/>
    </dgm:pt>
    <dgm:pt modelId="{5CD4B6E0-7507-4BDB-83CD-4DAC9DAE2921}" type="pres">
      <dgm:prSet presAssocID="{DA31E9A8-673F-455B-B700-DF337CCC803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9A48E765-FAD6-4DFD-AAE0-6AF8699A60C2}" type="pres">
      <dgm:prSet presAssocID="{DA31E9A8-673F-455B-B700-DF337CCC803B}" presName="spaceRect" presStyleCnt="0"/>
      <dgm:spPr/>
    </dgm:pt>
    <dgm:pt modelId="{05D3DE59-7446-4D8C-AEF0-CD0606056302}" type="pres">
      <dgm:prSet presAssocID="{DA31E9A8-673F-455B-B700-DF337CCC803B}" presName="textRect" presStyleLbl="revTx" presStyleIdx="1" presStyleCnt="5">
        <dgm:presLayoutVars>
          <dgm:chMax val="1"/>
          <dgm:chPref val="1"/>
        </dgm:presLayoutVars>
      </dgm:prSet>
      <dgm:spPr/>
    </dgm:pt>
    <dgm:pt modelId="{3F99A700-302F-41C5-9380-0F0253981625}" type="pres">
      <dgm:prSet presAssocID="{ED447BB5-8F47-407E-AEB9-3A07F295E9FC}" presName="sibTrans" presStyleCnt="0"/>
      <dgm:spPr/>
    </dgm:pt>
    <dgm:pt modelId="{004AF72D-71B9-4E66-905D-748E26824070}" type="pres">
      <dgm:prSet presAssocID="{E5E8CA3F-2AA1-4098-9AA7-2111AD2F16BF}" presName="compNode" presStyleCnt="0"/>
      <dgm:spPr/>
    </dgm:pt>
    <dgm:pt modelId="{71555F76-9300-4853-A395-198A9B640A41}" type="pres">
      <dgm:prSet presAssocID="{E5E8CA3F-2AA1-4098-9AA7-2111AD2F16B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compass"/>
        </a:ext>
      </dgm:extLst>
    </dgm:pt>
    <dgm:pt modelId="{C0396245-B6C7-49FB-BD4E-BDC3EB7A91D4}" type="pres">
      <dgm:prSet presAssocID="{E5E8CA3F-2AA1-4098-9AA7-2111AD2F16BF}" presName="spaceRect" presStyleCnt="0"/>
      <dgm:spPr/>
    </dgm:pt>
    <dgm:pt modelId="{E361BCA3-6658-4E6A-9E49-7B2519B88BE7}" type="pres">
      <dgm:prSet presAssocID="{E5E8CA3F-2AA1-4098-9AA7-2111AD2F16BF}" presName="textRect" presStyleLbl="revTx" presStyleIdx="2" presStyleCnt="5">
        <dgm:presLayoutVars>
          <dgm:chMax val="1"/>
          <dgm:chPref val="1"/>
        </dgm:presLayoutVars>
      </dgm:prSet>
      <dgm:spPr/>
    </dgm:pt>
    <dgm:pt modelId="{768B5A2A-1860-4516-9877-0B38670DDCA2}" type="pres">
      <dgm:prSet presAssocID="{7545559D-BEB3-4BA3-A462-EB7B6823650B}" presName="sibTrans" presStyleCnt="0"/>
      <dgm:spPr/>
    </dgm:pt>
    <dgm:pt modelId="{8A684C9D-1470-4367-B596-A7F06B9EC0EA}" type="pres">
      <dgm:prSet presAssocID="{945E93E8-E328-4C58-A821-F35FE2C82A93}" presName="compNode" presStyleCnt="0"/>
      <dgm:spPr/>
    </dgm:pt>
    <dgm:pt modelId="{5BA75931-BF8B-4BD0-9303-D5720DF0836F}" type="pres">
      <dgm:prSet presAssocID="{945E93E8-E328-4C58-A821-F35FE2C82A93}" presName="iconRect" presStyleLbl="node1" presStyleIdx="3" presStyleCnt="5"/>
      <dgm:spPr>
        <a:blipFill>
          <a:blip xmlns:r="http://schemas.openxmlformats.org/officeDocument/2006/relationships"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me1 with solid fill"/>
        </a:ext>
      </dgm:extLst>
    </dgm:pt>
    <dgm:pt modelId="{9B6DEB06-417C-4347-9386-195E9C087632}" type="pres">
      <dgm:prSet presAssocID="{945E93E8-E328-4C58-A821-F35FE2C82A93}" presName="spaceRect" presStyleCnt="0"/>
      <dgm:spPr/>
    </dgm:pt>
    <dgm:pt modelId="{C675C0ED-4778-479D-97AA-F169FDEF5F71}" type="pres">
      <dgm:prSet presAssocID="{945E93E8-E328-4C58-A821-F35FE2C82A93}" presName="textRect" presStyleLbl="revTx" presStyleIdx="3" presStyleCnt="5">
        <dgm:presLayoutVars>
          <dgm:chMax val="1"/>
          <dgm:chPref val="1"/>
        </dgm:presLayoutVars>
      </dgm:prSet>
      <dgm:spPr/>
    </dgm:pt>
    <dgm:pt modelId="{032C167B-B082-4032-B52F-CFEA363F09DE}" type="pres">
      <dgm:prSet presAssocID="{6FA74748-8630-4C52-AA02-873F9E1BC170}" presName="sibTrans" presStyleCnt="0"/>
      <dgm:spPr/>
    </dgm:pt>
    <dgm:pt modelId="{311BB1F2-DF91-4B65-A6DF-C656AED1B2DE}" type="pres">
      <dgm:prSet presAssocID="{82D207E9-F6EA-4D0C-BF00-9489ABF74E62}" presName="compNode" presStyleCnt="0"/>
      <dgm:spPr/>
    </dgm:pt>
    <dgm:pt modelId="{0162B119-4F40-4040-AAF9-F35A339C6868}" type="pres">
      <dgm:prSet presAssocID="{82D207E9-F6EA-4D0C-BF00-9489ABF74E6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5039E939-248B-4AD6-B31A-7EAFCA7FCDD0}" type="pres">
      <dgm:prSet presAssocID="{82D207E9-F6EA-4D0C-BF00-9489ABF74E62}" presName="spaceRect" presStyleCnt="0"/>
      <dgm:spPr/>
    </dgm:pt>
    <dgm:pt modelId="{A9A73D93-13F5-4949-BB78-E4475584B1C0}" type="pres">
      <dgm:prSet presAssocID="{82D207E9-F6EA-4D0C-BF00-9489ABF74E62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E8EC9111-F08F-4C51-B6EE-6D532069D754}" srcId="{43FEA475-9945-4BFC-A21C-816FEFA1BE02}" destId="{D33551AF-3945-4EFA-B13A-DDDE2597F181}" srcOrd="0" destOrd="0" parTransId="{66F5E10E-7377-41E2-B176-35B0E964D96C}" sibTransId="{C903FD43-CCCB-4195-A099-DC99353FC411}"/>
    <dgm:cxn modelId="{970B9041-71F6-4A58-BD40-3C387FD33647}" srcId="{43FEA475-9945-4BFC-A21C-816FEFA1BE02}" destId="{DA31E9A8-673F-455B-B700-DF337CCC803B}" srcOrd="1" destOrd="0" parTransId="{C57A1080-1384-46C3-B1FA-6613A83619AF}" sibTransId="{ED447BB5-8F47-407E-AEB9-3A07F295E9FC}"/>
    <dgm:cxn modelId="{4E5DCC45-96E2-4D7F-B350-9A2A8FE51F2B}" srcId="{43FEA475-9945-4BFC-A21C-816FEFA1BE02}" destId="{945E93E8-E328-4C58-A821-F35FE2C82A93}" srcOrd="3" destOrd="0" parTransId="{79E437D9-5938-4862-82A9-BC83D4F1E94D}" sibTransId="{6FA74748-8630-4C52-AA02-873F9E1BC170}"/>
    <dgm:cxn modelId="{990EB84E-3EFE-4E1F-8AF3-FB51E60BBA83}" type="presOf" srcId="{43FEA475-9945-4BFC-A21C-816FEFA1BE02}" destId="{A212EC64-B81D-4548-B279-08B9E291BBC8}" srcOrd="0" destOrd="0" presId="urn:microsoft.com/office/officeart/2018/2/layout/IconLabelList"/>
    <dgm:cxn modelId="{BC1B8552-C7AA-4700-9630-27E1D72E8F2D}" type="presOf" srcId="{E5E8CA3F-2AA1-4098-9AA7-2111AD2F16BF}" destId="{E361BCA3-6658-4E6A-9E49-7B2519B88BE7}" srcOrd="0" destOrd="0" presId="urn:microsoft.com/office/officeart/2018/2/layout/IconLabelList"/>
    <dgm:cxn modelId="{6E2BFA77-592A-4603-A1A1-EAC8B17E580A}" srcId="{43FEA475-9945-4BFC-A21C-816FEFA1BE02}" destId="{82D207E9-F6EA-4D0C-BF00-9489ABF74E62}" srcOrd="4" destOrd="0" parTransId="{0CFEF782-6B5E-4763-AB3A-379EFBD60D9F}" sibTransId="{8C1D9137-6CD0-4A1F-828E-212010F3DCEB}"/>
    <dgm:cxn modelId="{AF8C9B91-A7DE-45E8-977D-93020202DE0A}" type="presOf" srcId="{D33551AF-3945-4EFA-B13A-DDDE2597F181}" destId="{1857AF2A-8092-4D6E-BDC6-D52420EC6C2C}" srcOrd="0" destOrd="0" presId="urn:microsoft.com/office/officeart/2018/2/layout/IconLabelList"/>
    <dgm:cxn modelId="{E1077492-87ED-4641-9026-D326C73E45E5}" type="presOf" srcId="{82D207E9-F6EA-4D0C-BF00-9489ABF74E62}" destId="{A9A73D93-13F5-4949-BB78-E4475584B1C0}" srcOrd="0" destOrd="0" presId="urn:microsoft.com/office/officeart/2018/2/layout/IconLabelList"/>
    <dgm:cxn modelId="{D75FD49B-EB51-4C74-B4C1-F8C75175E9A1}" type="presOf" srcId="{945E93E8-E328-4C58-A821-F35FE2C82A93}" destId="{C675C0ED-4778-479D-97AA-F169FDEF5F71}" srcOrd="0" destOrd="0" presId="urn:microsoft.com/office/officeart/2018/2/layout/IconLabelList"/>
    <dgm:cxn modelId="{68B548A2-9F8A-4846-93EB-2F21ED90695F}" type="presOf" srcId="{DA31E9A8-673F-455B-B700-DF337CCC803B}" destId="{05D3DE59-7446-4D8C-AEF0-CD0606056302}" srcOrd="0" destOrd="0" presId="urn:microsoft.com/office/officeart/2018/2/layout/IconLabelList"/>
    <dgm:cxn modelId="{0C282BB5-A298-4A95-9DCE-37CC068F82EA}" srcId="{43FEA475-9945-4BFC-A21C-816FEFA1BE02}" destId="{E5E8CA3F-2AA1-4098-9AA7-2111AD2F16BF}" srcOrd="2" destOrd="0" parTransId="{BEBE9BD4-958A-4A51-A7D9-6CFF4A64A886}" sibTransId="{7545559D-BEB3-4BA3-A462-EB7B6823650B}"/>
    <dgm:cxn modelId="{9BD0ED13-7AD9-4B59-9D05-104C810EF3A6}" type="presParOf" srcId="{A212EC64-B81D-4548-B279-08B9E291BBC8}" destId="{2C299A47-7CA4-41EB-860C-5B29550EDC6E}" srcOrd="0" destOrd="0" presId="urn:microsoft.com/office/officeart/2018/2/layout/IconLabelList"/>
    <dgm:cxn modelId="{0C0325C3-A3DA-4246-B181-C6DE734649B2}" type="presParOf" srcId="{2C299A47-7CA4-41EB-860C-5B29550EDC6E}" destId="{CB7076A8-A7A5-436C-B650-51FA219DEF23}" srcOrd="0" destOrd="0" presId="urn:microsoft.com/office/officeart/2018/2/layout/IconLabelList"/>
    <dgm:cxn modelId="{32E6C310-0A6E-4795-8F90-7CF2BC69A33D}" type="presParOf" srcId="{2C299A47-7CA4-41EB-860C-5B29550EDC6E}" destId="{286BFA1A-9186-4127-8977-59A70549F6DE}" srcOrd="1" destOrd="0" presId="urn:microsoft.com/office/officeart/2018/2/layout/IconLabelList"/>
    <dgm:cxn modelId="{F32E106D-AAE1-4171-A087-9B7B7DCF0EB9}" type="presParOf" srcId="{2C299A47-7CA4-41EB-860C-5B29550EDC6E}" destId="{1857AF2A-8092-4D6E-BDC6-D52420EC6C2C}" srcOrd="2" destOrd="0" presId="urn:microsoft.com/office/officeart/2018/2/layout/IconLabelList"/>
    <dgm:cxn modelId="{CCBCCA5B-4E1E-458D-B632-4CAFF66F1BE6}" type="presParOf" srcId="{A212EC64-B81D-4548-B279-08B9E291BBC8}" destId="{DB79AD46-F1D9-4617-B87F-76B5B45F46AA}" srcOrd="1" destOrd="0" presId="urn:microsoft.com/office/officeart/2018/2/layout/IconLabelList"/>
    <dgm:cxn modelId="{BD22F393-D37D-4444-8CDA-2EF0443436B6}" type="presParOf" srcId="{A212EC64-B81D-4548-B279-08B9E291BBC8}" destId="{56C3D2DB-6624-415A-AE9C-F7CB451361C5}" srcOrd="2" destOrd="0" presId="urn:microsoft.com/office/officeart/2018/2/layout/IconLabelList"/>
    <dgm:cxn modelId="{FBD923B0-41DD-4EE5-B932-F3A76A79F45A}" type="presParOf" srcId="{56C3D2DB-6624-415A-AE9C-F7CB451361C5}" destId="{5CD4B6E0-7507-4BDB-83CD-4DAC9DAE2921}" srcOrd="0" destOrd="0" presId="urn:microsoft.com/office/officeart/2018/2/layout/IconLabelList"/>
    <dgm:cxn modelId="{E0301FD7-43C9-40A4-A37A-5A46E4E20D24}" type="presParOf" srcId="{56C3D2DB-6624-415A-AE9C-F7CB451361C5}" destId="{9A48E765-FAD6-4DFD-AAE0-6AF8699A60C2}" srcOrd="1" destOrd="0" presId="urn:microsoft.com/office/officeart/2018/2/layout/IconLabelList"/>
    <dgm:cxn modelId="{B13D9C2C-1385-4E7C-9161-7B0E68B8D87D}" type="presParOf" srcId="{56C3D2DB-6624-415A-AE9C-F7CB451361C5}" destId="{05D3DE59-7446-4D8C-AEF0-CD0606056302}" srcOrd="2" destOrd="0" presId="urn:microsoft.com/office/officeart/2018/2/layout/IconLabelList"/>
    <dgm:cxn modelId="{BBB74817-E97E-40AF-92DA-7C337174496F}" type="presParOf" srcId="{A212EC64-B81D-4548-B279-08B9E291BBC8}" destId="{3F99A700-302F-41C5-9380-0F0253981625}" srcOrd="3" destOrd="0" presId="urn:microsoft.com/office/officeart/2018/2/layout/IconLabelList"/>
    <dgm:cxn modelId="{971B8BD2-F8E2-4025-BA5A-DCEF6EE89777}" type="presParOf" srcId="{A212EC64-B81D-4548-B279-08B9E291BBC8}" destId="{004AF72D-71B9-4E66-905D-748E26824070}" srcOrd="4" destOrd="0" presId="urn:microsoft.com/office/officeart/2018/2/layout/IconLabelList"/>
    <dgm:cxn modelId="{949D3FF9-BD86-4A5C-96B3-6FA17A0F4864}" type="presParOf" srcId="{004AF72D-71B9-4E66-905D-748E26824070}" destId="{71555F76-9300-4853-A395-198A9B640A41}" srcOrd="0" destOrd="0" presId="urn:microsoft.com/office/officeart/2018/2/layout/IconLabelList"/>
    <dgm:cxn modelId="{BADA56E5-DCA0-436B-A088-72FC0148FB33}" type="presParOf" srcId="{004AF72D-71B9-4E66-905D-748E26824070}" destId="{C0396245-B6C7-49FB-BD4E-BDC3EB7A91D4}" srcOrd="1" destOrd="0" presId="urn:microsoft.com/office/officeart/2018/2/layout/IconLabelList"/>
    <dgm:cxn modelId="{32E52C77-0189-4844-BD26-F2F699AC5EF3}" type="presParOf" srcId="{004AF72D-71B9-4E66-905D-748E26824070}" destId="{E361BCA3-6658-4E6A-9E49-7B2519B88BE7}" srcOrd="2" destOrd="0" presId="urn:microsoft.com/office/officeart/2018/2/layout/IconLabelList"/>
    <dgm:cxn modelId="{A3266DA3-BA2C-4DA7-BD7E-B6312F8B5ADC}" type="presParOf" srcId="{A212EC64-B81D-4548-B279-08B9E291BBC8}" destId="{768B5A2A-1860-4516-9877-0B38670DDCA2}" srcOrd="5" destOrd="0" presId="urn:microsoft.com/office/officeart/2018/2/layout/IconLabelList"/>
    <dgm:cxn modelId="{AB33E48B-18CF-4AB4-BB5A-5CE9BEB6A12A}" type="presParOf" srcId="{A212EC64-B81D-4548-B279-08B9E291BBC8}" destId="{8A684C9D-1470-4367-B596-A7F06B9EC0EA}" srcOrd="6" destOrd="0" presId="urn:microsoft.com/office/officeart/2018/2/layout/IconLabelList"/>
    <dgm:cxn modelId="{C3B85D6E-8E5A-4A4A-B1EC-A438935D89F5}" type="presParOf" srcId="{8A684C9D-1470-4367-B596-A7F06B9EC0EA}" destId="{5BA75931-BF8B-4BD0-9303-D5720DF0836F}" srcOrd="0" destOrd="0" presId="urn:microsoft.com/office/officeart/2018/2/layout/IconLabelList"/>
    <dgm:cxn modelId="{E4E4217C-4C42-4C3E-8A9B-678C28952736}" type="presParOf" srcId="{8A684C9D-1470-4367-B596-A7F06B9EC0EA}" destId="{9B6DEB06-417C-4347-9386-195E9C087632}" srcOrd="1" destOrd="0" presId="urn:microsoft.com/office/officeart/2018/2/layout/IconLabelList"/>
    <dgm:cxn modelId="{044BE662-F374-467B-8C4C-1E5115E5EA5D}" type="presParOf" srcId="{8A684C9D-1470-4367-B596-A7F06B9EC0EA}" destId="{C675C0ED-4778-479D-97AA-F169FDEF5F71}" srcOrd="2" destOrd="0" presId="urn:microsoft.com/office/officeart/2018/2/layout/IconLabelList"/>
    <dgm:cxn modelId="{54D67777-D245-4794-92CC-507F6A4CF252}" type="presParOf" srcId="{A212EC64-B81D-4548-B279-08B9E291BBC8}" destId="{032C167B-B082-4032-B52F-CFEA363F09DE}" srcOrd="7" destOrd="0" presId="urn:microsoft.com/office/officeart/2018/2/layout/IconLabelList"/>
    <dgm:cxn modelId="{D44BD7E4-E158-4ADE-B443-B70513C37863}" type="presParOf" srcId="{A212EC64-B81D-4548-B279-08B9E291BBC8}" destId="{311BB1F2-DF91-4B65-A6DF-C656AED1B2DE}" srcOrd="8" destOrd="0" presId="urn:microsoft.com/office/officeart/2018/2/layout/IconLabelList"/>
    <dgm:cxn modelId="{F14B1DAF-AFD5-4231-9EB6-1718AF41804E}" type="presParOf" srcId="{311BB1F2-DF91-4B65-A6DF-C656AED1B2DE}" destId="{0162B119-4F40-4040-AAF9-F35A339C6868}" srcOrd="0" destOrd="0" presId="urn:microsoft.com/office/officeart/2018/2/layout/IconLabelList"/>
    <dgm:cxn modelId="{E70A2306-C3AF-4EC4-AFF2-692A3A742091}" type="presParOf" srcId="{311BB1F2-DF91-4B65-A6DF-C656AED1B2DE}" destId="{5039E939-248B-4AD6-B31A-7EAFCA7FCDD0}" srcOrd="1" destOrd="0" presId="urn:microsoft.com/office/officeart/2018/2/layout/IconLabelList"/>
    <dgm:cxn modelId="{F513EEDE-960A-424D-939C-C367B24E5988}" type="presParOf" srcId="{311BB1F2-DF91-4B65-A6DF-C656AED1B2DE}" destId="{A9A73D93-13F5-4949-BB78-E4475584B1C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A8BA9AF-D78D-4342-B74E-81736353ED03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F488466-2101-4730-9BFA-3DBCBA34B03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Connect with your representatives on the Blueprint Council</a:t>
          </a:r>
        </a:p>
      </dgm:t>
    </dgm:pt>
    <dgm:pt modelId="{008B8CBE-9FAD-4516-B355-4E5F4E1A3585}" type="parTrans" cxnId="{0B32E636-1AF5-460A-A404-35CEBF471459}">
      <dgm:prSet/>
      <dgm:spPr/>
      <dgm:t>
        <a:bodyPr/>
        <a:lstStyle/>
        <a:p>
          <a:endParaRPr lang="en-US"/>
        </a:p>
      </dgm:t>
    </dgm:pt>
    <dgm:pt modelId="{E418C75E-4ECB-403E-802C-B2CAB6A4158E}" type="sibTrans" cxnId="{0B32E636-1AF5-460A-A404-35CEBF471459}">
      <dgm:prSet/>
      <dgm:spPr/>
      <dgm:t>
        <a:bodyPr/>
        <a:lstStyle/>
        <a:p>
          <a:endParaRPr lang="en-US"/>
        </a:p>
      </dgm:t>
    </dgm:pt>
    <dgm:pt modelId="{99107777-7952-4A34-8967-0304C6FFE69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dirty="0"/>
            <a:t>Direct Service Providers: Anthony Dumas, William Bumphus</a:t>
          </a:r>
        </a:p>
      </dgm:t>
    </dgm:pt>
    <dgm:pt modelId="{2CB88A57-7AA9-47B1-9A3A-814AEAFB7705}" type="parTrans" cxnId="{6F205E6B-049C-493B-8026-768EA4302F78}">
      <dgm:prSet/>
      <dgm:spPr/>
      <dgm:t>
        <a:bodyPr/>
        <a:lstStyle/>
        <a:p>
          <a:endParaRPr lang="en-US"/>
        </a:p>
      </dgm:t>
    </dgm:pt>
    <dgm:pt modelId="{FDAD34E4-4805-498D-B937-00B83D5C1B6D}" type="sibTrans" cxnId="{6F205E6B-049C-493B-8026-768EA4302F78}">
      <dgm:prSet/>
      <dgm:spPr/>
      <dgm:t>
        <a:bodyPr/>
        <a:lstStyle/>
        <a:p>
          <a:endParaRPr lang="en-US"/>
        </a:p>
      </dgm:t>
    </dgm:pt>
    <dgm:pt modelId="{6AC3242D-72DD-4B7D-8A67-2D54870FC70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dirty="0"/>
            <a:t>Lived Expertise Reps: Imani Sankofa, Stephany Bedolla </a:t>
          </a:r>
        </a:p>
      </dgm:t>
    </dgm:pt>
    <dgm:pt modelId="{1448C794-02EA-4B34-BF7B-BEE7244E9B28}" type="parTrans" cxnId="{A4F97EBC-CCBD-48F1-975B-64A4056347D0}">
      <dgm:prSet/>
      <dgm:spPr/>
      <dgm:t>
        <a:bodyPr/>
        <a:lstStyle/>
        <a:p>
          <a:endParaRPr lang="en-US"/>
        </a:p>
      </dgm:t>
    </dgm:pt>
    <dgm:pt modelId="{46354C3D-E694-429F-86E3-7F0CF1E4C5A6}" type="sibTrans" cxnId="{A4F97EBC-CCBD-48F1-975B-64A4056347D0}">
      <dgm:prSet/>
      <dgm:spPr/>
      <dgm:t>
        <a:bodyPr/>
        <a:lstStyle/>
        <a:p>
          <a:endParaRPr lang="en-US"/>
        </a:p>
      </dgm:t>
    </dgm:pt>
    <dgm:pt modelId="{C38596AC-167E-43AF-B973-6C845645D56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Engage in a Workgroup</a:t>
          </a:r>
        </a:p>
      </dgm:t>
    </dgm:pt>
    <dgm:pt modelId="{25F71A6B-B764-4149-B44A-D3D7A061DCDE}" type="parTrans" cxnId="{0E2AC055-436F-40FF-843F-462CE3379B0E}">
      <dgm:prSet/>
      <dgm:spPr/>
      <dgm:t>
        <a:bodyPr/>
        <a:lstStyle/>
        <a:p>
          <a:endParaRPr lang="en-US"/>
        </a:p>
      </dgm:t>
    </dgm:pt>
    <dgm:pt modelId="{7130113E-E0BA-4628-9A37-27FCA98DC941}" type="sibTrans" cxnId="{0E2AC055-436F-40FF-843F-462CE3379B0E}">
      <dgm:prSet/>
      <dgm:spPr/>
      <dgm:t>
        <a:bodyPr/>
        <a:lstStyle/>
        <a:p>
          <a:endParaRPr lang="en-US"/>
        </a:p>
      </dgm:t>
    </dgm:pt>
    <dgm:pt modelId="{D0367384-8F95-4802-9985-2EA09445C7C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Family Workgroup – Bryan Ball</a:t>
          </a:r>
        </a:p>
      </dgm:t>
    </dgm:pt>
    <dgm:pt modelId="{5AEBF79F-F6BE-458C-AA94-99BC43F7F9AC}" type="parTrans" cxnId="{543AECB2-999E-4015-A1A2-A4FEFCEB448A}">
      <dgm:prSet/>
      <dgm:spPr/>
      <dgm:t>
        <a:bodyPr/>
        <a:lstStyle/>
        <a:p>
          <a:endParaRPr lang="en-US"/>
        </a:p>
      </dgm:t>
    </dgm:pt>
    <dgm:pt modelId="{85F2676D-30B5-4A71-8C94-9DA89FA3E5A2}" type="sibTrans" cxnId="{543AECB2-999E-4015-A1A2-A4FEFCEB448A}">
      <dgm:prSet/>
      <dgm:spPr/>
      <dgm:t>
        <a:bodyPr/>
        <a:lstStyle/>
        <a:p>
          <a:endParaRPr lang="en-US"/>
        </a:p>
      </dgm:t>
    </dgm:pt>
    <dgm:pt modelId="{CF9617F2-58DE-4565-AE25-2123F9738B8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HomeNow Indy Mobile Team – Danielle Bagg Wireman</a:t>
          </a:r>
        </a:p>
      </dgm:t>
    </dgm:pt>
    <dgm:pt modelId="{2FCD95CA-68DD-4D94-930C-1BE6F4F4625A}" type="parTrans" cxnId="{81CCFCDC-D73E-410E-8C45-C8B8FA961DC6}">
      <dgm:prSet/>
      <dgm:spPr/>
      <dgm:t>
        <a:bodyPr/>
        <a:lstStyle/>
        <a:p>
          <a:endParaRPr lang="en-US"/>
        </a:p>
      </dgm:t>
    </dgm:pt>
    <dgm:pt modelId="{FE790AEE-8C51-4AA8-AC76-79A28D68C1C8}" type="sibTrans" cxnId="{81CCFCDC-D73E-410E-8C45-C8B8FA961DC6}">
      <dgm:prSet/>
      <dgm:spPr/>
      <dgm:t>
        <a:bodyPr/>
        <a:lstStyle/>
        <a:p>
          <a:endParaRPr lang="en-US"/>
        </a:p>
      </dgm:t>
    </dgm:pt>
    <dgm:pt modelId="{14F7628A-9599-4CCB-A41C-EC0095D7164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Upcoming Work</a:t>
          </a:r>
        </a:p>
      </dgm:t>
    </dgm:pt>
    <dgm:pt modelId="{7E0E1C7A-8A82-446B-851B-F71C582C8DA4}" type="parTrans" cxnId="{2A56004C-3DD5-4528-8F2A-A452A9C2E848}">
      <dgm:prSet/>
      <dgm:spPr/>
      <dgm:t>
        <a:bodyPr/>
        <a:lstStyle/>
        <a:p>
          <a:endParaRPr lang="en-US"/>
        </a:p>
      </dgm:t>
    </dgm:pt>
    <dgm:pt modelId="{7970989A-CDEA-422A-98DD-46DECD99B51D}" type="sibTrans" cxnId="{2A56004C-3DD5-4528-8F2A-A452A9C2E848}">
      <dgm:prSet/>
      <dgm:spPr/>
      <dgm:t>
        <a:bodyPr/>
        <a:lstStyle/>
        <a:p>
          <a:endParaRPr lang="en-US"/>
        </a:p>
      </dgm:t>
    </dgm:pt>
    <dgm:pt modelId="{EEC32EFE-E4D3-4640-ADEF-40FAB75E91F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Case Management Institute </a:t>
          </a:r>
        </a:p>
        <a:p>
          <a:pPr>
            <a:lnSpc>
              <a:spcPct val="100000"/>
            </a:lnSpc>
          </a:pPr>
          <a:r>
            <a:rPr lang="en-US" dirty="0"/>
            <a:t>Case Management Roundtable</a:t>
          </a:r>
        </a:p>
      </dgm:t>
    </dgm:pt>
    <dgm:pt modelId="{4842F438-A3CF-45B0-8AEB-DC30D9D5FAA0}" type="parTrans" cxnId="{D7130DDE-0224-412D-A194-B7073ED6F871}">
      <dgm:prSet/>
      <dgm:spPr/>
      <dgm:t>
        <a:bodyPr/>
        <a:lstStyle/>
        <a:p>
          <a:endParaRPr lang="en-US"/>
        </a:p>
      </dgm:t>
    </dgm:pt>
    <dgm:pt modelId="{78EAB8B4-B858-45B7-9111-39DFA5298688}" type="sibTrans" cxnId="{D7130DDE-0224-412D-A194-B7073ED6F871}">
      <dgm:prSet/>
      <dgm:spPr/>
      <dgm:t>
        <a:bodyPr/>
        <a:lstStyle/>
        <a:p>
          <a:endParaRPr lang="en-US"/>
        </a:p>
      </dgm:t>
    </dgm:pt>
    <dgm:pt modelId="{2AE61E03-4CF8-454C-93D9-B670D16FB30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Participate in HMIS to ensure high quality data</a:t>
          </a:r>
        </a:p>
      </dgm:t>
    </dgm:pt>
    <dgm:pt modelId="{E93F267E-1B87-4047-9FCB-ABE86DE2F5CC}" type="parTrans" cxnId="{A3A5632E-4947-40E8-A949-D0B15F010DDA}">
      <dgm:prSet/>
      <dgm:spPr/>
      <dgm:t>
        <a:bodyPr/>
        <a:lstStyle/>
        <a:p>
          <a:endParaRPr lang="en-US"/>
        </a:p>
      </dgm:t>
    </dgm:pt>
    <dgm:pt modelId="{12004DA7-48BF-4899-8563-A85CE0CE292A}" type="sibTrans" cxnId="{A3A5632E-4947-40E8-A949-D0B15F010DDA}">
      <dgm:prSet/>
      <dgm:spPr/>
      <dgm:t>
        <a:bodyPr/>
        <a:lstStyle/>
        <a:p>
          <a:endParaRPr lang="en-US"/>
        </a:p>
      </dgm:t>
    </dgm:pt>
    <dgm:pt modelId="{1F3DD800-DAD7-4FA9-A095-5C1A0209583E}" type="pres">
      <dgm:prSet presAssocID="{0A8BA9AF-D78D-4342-B74E-81736353ED03}" presName="root" presStyleCnt="0">
        <dgm:presLayoutVars>
          <dgm:dir/>
          <dgm:resizeHandles val="exact"/>
        </dgm:presLayoutVars>
      </dgm:prSet>
      <dgm:spPr/>
    </dgm:pt>
    <dgm:pt modelId="{681AB385-28F0-41D3-96AD-09A781B9552D}" type="pres">
      <dgm:prSet presAssocID="{6F488466-2101-4730-9BFA-3DBCBA34B03E}" presName="compNode" presStyleCnt="0"/>
      <dgm:spPr/>
    </dgm:pt>
    <dgm:pt modelId="{B14376C4-8D74-4AB5-A4CB-EC3C0BAEFC37}" type="pres">
      <dgm:prSet presAssocID="{6F488466-2101-4730-9BFA-3DBCBA34B03E}" presName="bgRect" presStyleLbl="bgShp" presStyleIdx="0" presStyleCnt="4"/>
      <dgm:spPr/>
    </dgm:pt>
    <dgm:pt modelId="{0F632156-DEFF-4B71-87AB-5CD3F5ECFE0A}" type="pres">
      <dgm:prSet presAssocID="{6F488466-2101-4730-9BFA-3DBCBA34B03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B7240DD1-0B00-49F2-8F87-D9C2CE744373}" type="pres">
      <dgm:prSet presAssocID="{6F488466-2101-4730-9BFA-3DBCBA34B03E}" presName="spaceRect" presStyleCnt="0"/>
      <dgm:spPr/>
    </dgm:pt>
    <dgm:pt modelId="{BB1802D9-CD4D-4C17-A1DD-B78CC9BC9F16}" type="pres">
      <dgm:prSet presAssocID="{6F488466-2101-4730-9BFA-3DBCBA34B03E}" presName="parTx" presStyleLbl="revTx" presStyleIdx="0" presStyleCnt="7">
        <dgm:presLayoutVars>
          <dgm:chMax val="0"/>
          <dgm:chPref val="0"/>
        </dgm:presLayoutVars>
      </dgm:prSet>
      <dgm:spPr/>
    </dgm:pt>
    <dgm:pt modelId="{7A1084C8-3C38-4A1D-A2E9-C27A1C229781}" type="pres">
      <dgm:prSet presAssocID="{6F488466-2101-4730-9BFA-3DBCBA34B03E}" presName="desTx" presStyleLbl="revTx" presStyleIdx="1" presStyleCnt="7">
        <dgm:presLayoutVars/>
      </dgm:prSet>
      <dgm:spPr/>
    </dgm:pt>
    <dgm:pt modelId="{0CF3CFF9-E731-48F2-BB4C-DD2F6C2173BD}" type="pres">
      <dgm:prSet presAssocID="{E418C75E-4ECB-403E-802C-B2CAB6A4158E}" presName="sibTrans" presStyleCnt="0"/>
      <dgm:spPr/>
    </dgm:pt>
    <dgm:pt modelId="{FF82877A-CE74-488D-80CE-E55E84BF0556}" type="pres">
      <dgm:prSet presAssocID="{C38596AC-167E-43AF-B973-6C845645D562}" presName="compNode" presStyleCnt="0"/>
      <dgm:spPr/>
    </dgm:pt>
    <dgm:pt modelId="{75080286-E41B-4B12-BB38-827AE3B9C437}" type="pres">
      <dgm:prSet presAssocID="{C38596AC-167E-43AF-B973-6C845645D562}" presName="bgRect" presStyleLbl="bgShp" presStyleIdx="1" presStyleCnt="4"/>
      <dgm:spPr/>
    </dgm:pt>
    <dgm:pt modelId="{498D229B-2B27-4D02-92D7-A7570850906B}" type="pres">
      <dgm:prSet presAssocID="{C38596AC-167E-43AF-B973-6C845645D56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3DAC1875-FC37-4DFA-A5EC-FB10DBF2F02E}" type="pres">
      <dgm:prSet presAssocID="{C38596AC-167E-43AF-B973-6C845645D562}" presName="spaceRect" presStyleCnt="0"/>
      <dgm:spPr/>
    </dgm:pt>
    <dgm:pt modelId="{5ECA6826-5416-4390-A338-58DFD33638C5}" type="pres">
      <dgm:prSet presAssocID="{C38596AC-167E-43AF-B973-6C845645D562}" presName="parTx" presStyleLbl="revTx" presStyleIdx="2" presStyleCnt="7">
        <dgm:presLayoutVars>
          <dgm:chMax val="0"/>
          <dgm:chPref val="0"/>
        </dgm:presLayoutVars>
      </dgm:prSet>
      <dgm:spPr/>
    </dgm:pt>
    <dgm:pt modelId="{FB304273-FC1B-45C2-8CDA-62BDAA9B477F}" type="pres">
      <dgm:prSet presAssocID="{C38596AC-167E-43AF-B973-6C845645D562}" presName="desTx" presStyleLbl="revTx" presStyleIdx="3" presStyleCnt="7">
        <dgm:presLayoutVars/>
      </dgm:prSet>
      <dgm:spPr/>
    </dgm:pt>
    <dgm:pt modelId="{3C93665A-7D09-44D0-AB26-34D9E751FA7B}" type="pres">
      <dgm:prSet presAssocID="{7130113E-E0BA-4628-9A37-27FCA98DC941}" presName="sibTrans" presStyleCnt="0"/>
      <dgm:spPr/>
    </dgm:pt>
    <dgm:pt modelId="{B6CA9308-8DD2-4F8C-870F-2F63E0EFD40E}" type="pres">
      <dgm:prSet presAssocID="{14F7628A-9599-4CCB-A41C-EC0095D71645}" presName="compNode" presStyleCnt="0"/>
      <dgm:spPr/>
    </dgm:pt>
    <dgm:pt modelId="{862EDAAE-714C-407D-9260-A92896A32267}" type="pres">
      <dgm:prSet presAssocID="{14F7628A-9599-4CCB-A41C-EC0095D71645}" presName="bgRect" presStyleLbl="bgShp" presStyleIdx="2" presStyleCnt="4"/>
      <dgm:spPr/>
    </dgm:pt>
    <dgm:pt modelId="{7EE233D8-D7CD-43C5-B4FD-7D978E86E88A}" type="pres">
      <dgm:prSet presAssocID="{14F7628A-9599-4CCB-A41C-EC0095D7164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5B5CD560-6353-4860-9675-EB20E1DE2535}" type="pres">
      <dgm:prSet presAssocID="{14F7628A-9599-4CCB-A41C-EC0095D71645}" presName="spaceRect" presStyleCnt="0"/>
      <dgm:spPr/>
    </dgm:pt>
    <dgm:pt modelId="{A43C1643-F907-410D-8986-0FFD500038E3}" type="pres">
      <dgm:prSet presAssocID="{14F7628A-9599-4CCB-A41C-EC0095D71645}" presName="parTx" presStyleLbl="revTx" presStyleIdx="4" presStyleCnt="7">
        <dgm:presLayoutVars>
          <dgm:chMax val="0"/>
          <dgm:chPref val="0"/>
        </dgm:presLayoutVars>
      </dgm:prSet>
      <dgm:spPr/>
    </dgm:pt>
    <dgm:pt modelId="{3DFC200D-B892-44CB-AF42-D7275D7C13E1}" type="pres">
      <dgm:prSet presAssocID="{14F7628A-9599-4CCB-A41C-EC0095D71645}" presName="desTx" presStyleLbl="revTx" presStyleIdx="5" presStyleCnt="7">
        <dgm:presLayoutVars/>
      </dgm:prSet>
      <dgm:spPr/>
    </dgm:pt>
    <dgm:pt modelId="{2F949D07-75FB-4D88-A972-E3AC017F2B44}" type="pres">
      <dgm:prSet presAssocID="{7970989A-CDEA-422A-98DD-46DECD99B51D}" presName="sibTrans" presStyleCnt="0"/>
      <dgm:spPr/>
    </dgm:pt>
    <dgm:pt modelId="{D07CFE37-16D4-40EF-BC9F-726C08DD1317}" type="pres">
      <dgm:prSet presAssocID="{2AE61E03-4CF8-454C-93D9-B670D16FB300}" presName="compNode" presStyleCnt="0"/>
      <dgm:spPr/>
    </dgm:pt>
    <dgm:pt modelId="{3A32829C-F42D-4E14-89A6-38FA0531E9D4}" type="pres">
      <dgm:prSet presAssocID="{2AE61E03-4CF8-454C-93D9-B670D16FB300}" presName="bgRect" presStyleLbl="bgShp" presStyleIdx="3" presStyleCnt="4"/>
      <dgm:spPr/>
    </dgm:pt>
    <dgm:pt modelId="{583B0E1A-731B-4030-930D-2C22D3591E98}" type="pres">
      <dgm:prSet presAssocID="{2AE61E03-4CF8-454C-93D9-B670D16FB30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ud Computing with solid fill"/>
        </a:ext>
      </dgm:extLst>
    </dgm:pt>
    <dgm:pt modelId="{213B83A2-8D37-4155-ABA6-2AC92F29217C}" type="pres">
      <dgm:prSet presAssocID="{2AE61E03-4CF8-454C-93D9-B670D16FB300}" presName="spaceRect" presStyleCnt="0"/>
      <dgm:spPr/>
    </dgm:pt>
    <dgm:pt modelId="{0A87461B-8182-4ACC-9EEB-AC3530190CB9}" type="pres">
      <dgm:prSet presAssocID="{2AE61E03-4CF8-454C-93D9-B670D16FB300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9CAFD504-E4B0-4DF7-AD13-EDCF3FDA0F97}" type="presOf" srcId="{6F488466-2101-4730-9BFA-3DBCBA34B03E}" destId="{BB1802D9-CD4D-4C17-A1DD-B78CC9BC9F16}" srcOrd="0" destOrd="0" presId="urn:microsoft.com/office/officeart/2018/2/layout/IconVerticalSolidList"/>
    <dgm:cxn modelId="{16A3A520-747C-418A-971D-29B26414BB56}" type="presOf" srcId="{14F7628A-9599-4CCB-A41C-EC0095D71645}" destId="{A43C1643-F907-410D-8986-0FFD500038E3}" srcOrd="0" destOrd="0" presId="urn:microsoft.com/office/officeart/2018/2/layout/IconVerticalSolidList"/>
    <dgm:cxn modelId="{A3A5632E-4947-40E8-A949-D0B15F010DDA}" srcId="{0A8BA9AF-D78D-4342-B74E-81736353ED03}" destId="{2AE61E03-4CF8-454C-93D9-B670D16FB300}" srcOrd="3" destOrd="0" parTransId="{E93F267E-1B87-4047-9FCB-ABE86DE2F5CC}" sibTransId="{12004DA7-48BF-4899-8563-A85CE0CE292A}"/>
    <dgm:cxn modelId="{0B32E636-1AF5-460A-A404-35CEBF471459}" srcId="{0A8BA9AF-D78D-4342-B74E-81736353ED03}" destId="{6F488466-2101-4730-9BFA-3DBCBA34B03E}" srcOrd="0" destOrd="0" parTransId="{008B8CBE-9FAD-4516-B355-4E5F4E1A3585}" sibTransId="{E418C75E-4ECB-403E-802C-B2CAB6A4158E}"/>
    <dgm:cxn modelId="{6F205E6B-049C-493B-8026-768EA4302F78}" srcId="{6F488466-2101-4730-9BFA-3DBCBA34B03E}" destId="{99107777-7952-4A34-8967-0304C6FFE699}" srcOrd="0" destOrd="0" parTransId="{2CB88A57-7AA9-47B1-9A3A-814AEAFB7705}" sibTransId="{FDAD34E4-4805-498D-B937-00B83D5C1B6D}"/>
    <dgm:cxn modelId="{2A56004C-3DD5-4528-8F2A-A452A9C2E848}" srcId="{0A8BA9AF-D78D-4342-B74E-81736353ED03}" destId="{14F7628A-9599-4CCB-A41C-EC0095D71645}" srcOrd="2" destOrd="0" parTransId="{7E0E1C7A-8A82-446B-851B-F71C582C8DA4}" sibTransId="{7970989A-CDEA-422A-98DD-46DECD99B51D}"/>
    <dgm:cxn modelId="{0E2AC055-436F-40FF-843F-462CE3379B0E}" srcId="{0A8BA9AF-D78D-4342-B74E-81736353ED03}" destId="{C38596AC-167E-43AF-B973-6C845645D562}" srcOrd="1" destOrd="0" parTransId="{25F71A6B-B764-4149-B44A-D3D7A061DCDE}" sibTransId="{7130113E-E0BA-4628-9A37-27FCA98DC941}"/>
    <dgm:cxn modelId="{42187181-3BBC-43B7-89C2-5DF3B67C241D}" type="presOf" srcId="{EEC32EFE-E4D3-4640-ADEF-40FAB75E91FD}" destId="{3DFC200D-B892-44CB-AF42-D7275D7C13E1}" srcOrd="0" destOrd="0" presId="urn:microsoft.com/office/officeart/2018/2/layout/IconVerticalSolidList"/>
    <dgm:cxn modelId="{7F4EC583-1B1A-4E40-BC71-44F380DDBD04}" type="presOf" srcId="{D0367384-8F95-4802-9985-2EA09445C7CC}" destId="{FB304273-FC1B-45C2-8CDA-62BDAA9B477F}" srcOrd="0" destOrd="0" presId="urn:microsoft.com/office/officeart/2018/2/layout/IconVerticalSolidList"/>
    <dgm:cxn modelId="{0B3F9C9D-4DF7-42E4-85B0-7192EF039664}" type="presOf" srcId="{0A8BA9AF-D78D-4342-B74E-81736353ED03}" destId="{1F3DD800-DAD7-4FA9-A095-5C1A0209583E}" srcOrd="0" destOrd="0" presId="urn:microsoft.com/office/officeart/2018/2/layout/IconVerticalSolidList"/>
    <dgm:cxn modelId="{D386E5A2-5450-4C6C-B5CB-2FA2CF82DA0E}" type="presOf" srcId="{C38596AC-167E-43AF-B973-6C845645D562}" destId="{5ECA6826-5416-4390-A338-58DFD33638C5}" srcOrd="0" destOrd="0" presId="urn:microsoft.com/office/officeart/2018/2/layout/IconVerticalSolidList"/>
    <dgm:cxn modelId="{D2B9B0B2-00E8-4F6F-8A99-7159E4E98FB8}" type="presOf" srcId="{2AE61E03-4CF8-454C-93D9-B670D16FB300}" destId="{0A87461B-8182-4ACC-9EEB-AC3530190CB9}" srcOrd="0" destOrd="0" presId="urn:microsoft.com/office/officeart/2018/2/layout/IconVerticalSolidList"/>
    <dgm:cxn modelId="{543AECB2-999E-4015-A1A2-A4FEFCEB448A}" srcId="{C38596AC-167E-43AF-B973-6C845645D562}" destId="{D0367384-8F95-4802-9985-2EA09445C7CC}" srcOrd="0" destOrd="0" parTransId="{5AEBF79F-F6BE-458C-AA94-99BC43F7F9AC}" sibTransId="{85F2676D-30B5-4A71-8C94-9DA89FA3E5A2}"/>
    <dgm:cxn modelId="{A4F97EBC-CCBD-48F1-975B-64A4056347D0}" srcId="{6F488466-2101-4730-9BFA-3DBCBA34B03E}" destId="{6AC3242D-72DD-4B7D-8A67-2D54870FC70D}" srcOrd="1" destOrd="0" parTransId="{1448C794-02EA-4B34-BF7B-BEE7244E9B28}" sibTransId="{46354C3D-E694-429F-86E3-7F0CF1E4C5A6}"/>
    <dgm:cxn modelId="{FC8A7DC3-BFF0-4876-8E25-2D9B72C57067}" type="presOf" srcId="{CF9617F2-58DE-4565-AE25-2123F9738B8C}" destId="{FB304273-FC1B-45C2-8CDA-62BDAA9B477F}" srcOrd="0" destOrd="1" presId="urn:microsoft.com/office/officeart/2018/2/layout/IconVerticalSolidList"/>
    <dgm:cxn modelId="{360E46C5-A2D5-41BD-8168-14D3FF685064}" type="presOf" srcId="{6AC3242D-72DD-4B7D-8A67-2D54870FC70D}" destId="{7A1084C8-3C38-4A1D-A2E9-C27A1C229781}" srcOrd="0" destOrd="1" presId="urn:microsoft.com/office/officeart/2018/2/layout/IconVerticalSolidList"/>
    <dgm:cxn modelId="{010985CD-31FA-4C44-9E99-76E99D040C5F}" type="presOf" srcId="{99107777-7952-4A34-8967-0304C6FFE699}" destId="{7A1084C8-3C38-4A1D-A2E9-C27A1C229781}" srcOrd="0" destOrd="0" presId="urn:microsoft.com/office/officeart/2018/2/layout/IconVerticalSolidList"/>
    <dgm:cxn modelId="{81CCFCDC-D73E-410E-8C45-C8B8FA961DC6}" srcId="{C38596AC-167E-43AF-B973-6C845645D562}" destId="{CF9617F2-58DE-4565-AE25-2123F9738B8C}" srcOrd="1" destOrd="0" parTransId="{2FCD95CA-68DD-4D94-930C-1BE6F4F4625A}" sibTransId="{FE790AEE-8C51-4AA8-AC76-79A28D68C1C8}"/>
    <dgm:cxn modelId="{D7130DDE-0224-412D-A194-B7073ED6F871}" srcId="{14F7628A-9599-4CCB-A41C-EC0095D71645}" destId="{EEC32EFE-E4D3-4640-ADEF-40FAB75E91FD}" srcOrd="0" destOrd="0" parTransId="{4842F438-A3CF-45B0-8AEB-DC30D9D5FAA0}" sibTransId="{78EAB8B4-B858-45B7-9111-39DFA5298688}"/>
    <dgm:cxn modelId="{C78ED6C2-8206-4BD7-80E0-BA5866B6E375}" type="presParOf" srcId="{1F3DD800-DAD7-4FA9-A095-5C1A0209583E}" destId="{681AB385-28F0-41D3-96AD-09A781B9552D}" srcOrd="0" destOrd="0" presId="urn:microsoft.com/office/officeart/2018/2/layout/IconVerticalSolidList"/>
    <dgm:cxn modelId="{7D449974-CDFA-4007-A231-893884B7671A}" type="presParOf" srcId="{681AB385-28F0-41D3-96AD-09A781B9552D}" destId="{B14376C4-8D74-4AB5-A4CB-EC3C0BAEFC37}" srcOrd="0" destOrd="0" presId="urn:microsoft.com/office/officeart/2018/2/layout/IconVerticalSolidList"/>
    <dgm:cxn modelId="{696B5904-1995-4427-BE01-83474147EFC4}" type="presParOf" srcId="{681AB385-28F0-41D3-96AD-09A781B9552D}" destId="{0F632156-DEFF-4B71-87AB-5CD3F5ECFE0A}" srcOrd="1" destOrd="0" presId="urn:microsoft.com/office/officeart/2018/2/layout/IconVerticalSolidList"/>
    <dgm:cxn modelId="{C5E65B14-387F-4FEF-B347-B59FB78154C4}" type="presParOf" srcId="{681AB385-28F0-41D3-96AD-09A781B9552D}" destId="{B7240DD1-0B00-49F2-8F87-D9C2CE744373}" srcOrd="2" destOrd="0" presId="urn:microsoft.com/office/officeart/2018/2/layout/IconVerticalSolidList"/>
    <dgm:cxn modelId="{7908759A-83C7-4CD4-8CA8-5EA5B1880EF4}" type="presParOf" srcId="{681AB385-28F0-41D3-96AD-09A781B9552D}" destId="{BB1802D9-CD4D-4C17-A1DD-B78CC9BC9F16}" srcOrd="3" destOrd="0" presId="urn:microsoft.com/office/officeart/2018/2/layout/IconVerticalSolidList"/>
    <dgm:cxn modelId="{409CC20F-E88B-45DB-9D18-9D4C3518E399}" type="presParOf" srcId="{681AB385-28F0-41D3-96AD-09A781B9552D}" destId="{7A1084C8-3C38-4A1D-A2E9-C27A1C229781}" srcOrd="4" destOrd="0" presId="urn:microsoft.com/office/officeart/2018/2/layout/IconVerticalSolidList"/>
    <dgm:cxn modelId="{2B4903A7-11A2-4A60-A6DB-C19F2D8D4A75}" type="presParOf" srcId="{1F3DD800-DAD7-4FA9-A095-5C1A0209583E}" destId="{0CF3CFF9-E731-48F2-BB4C-DD2F6C2173BD}" srcOrd="1" destOrd="0" presId="urn:microsoft.com/office/officeart/2018/2/layout/IconVerticalSolidList"/>
    <dgm:cxn modelId="{985CA82F-BA79-494F-B59D-6898038E93D6}" type="presParOf" srcId="{1F3DD800-DAD7-4FA9-A095-5C1A0209583E}" destId="{FF82877A-CE74-488D-80CE-E55E84BF0556}" srcOrd="2" destOrd="0" presId="urn:microsoft.com/office/officeart/2018/2/layout/IconVerticalSolidList"/>
    <dgm:cxn modelId="{EA0F533A-1B4D-4EB2-A9FF-3A3CD56FEED8}" type="presParOf" srcId="{FF82877A-CE74-488D-80CE-E55E84BF0556}" destId="{75080286-E41B-4B12-BB38-827AE3B9C437}" srcOrd="0" destOrd="0" presId="urn:microsoft.com/office/officeart/2018/2/layout/IconVerticalSolidList"/>
    <dgm:cxn modelId="{9AC4DCCB-EB9F-43B8-ABF1-667E334905BA}" type="presParOf" srcId="{FF82877A-CE74-488D-80CE-E55E84BF0556}" destId="{498D229B-2B27-4D02-92D7-A7570850906B}" srcOrd="1" destOrd="0" presId="urn:microsoft.com/office/officeart/2018/2/layout/IconVerticalSolidList"/>
    <dgm:cxn modelId="{7ECC4BA7-5479-47D9-912A-BE7990FD399B}" type="presParOf" srcId="{FF82877A-CE74-488D-80CE-E55E84BF0556}" destId="{3DAC1875-FC37-4DFA-A5EC-FB10DBF2F02E}" srcOrd="2" destOrd="0" presId="urn:microsoft.com/office/officeart/2018/2/layout/IconVerticalSolidList"/>
    <dgm:cxn modelId="{021BCCCF-A85F-4D29-83B3-D04C6F0A45D1}" type="presParOf" srcId="{FF82877A-CE74-488D-80CE-E55E84BF0556}" destId="{5ECA6826-5416-4390-A338-58DFD33638C5}" srcOrd="3" destOrd="0" presId="urn:microsoft.com/office/officeart/2018/2/layout/IconVerticalSolidList"/>
    <dgm:cxn modelId="{36DB3525-D435-44DB-9DC1-2F9350FB86DF}" type="presParOf" srcId="{FF82877A-CE74-488D-80CE-E55E84BF0556}" destId="{FB304273-FC1B-45C2-8CDA-62BDAA9B477F}" srcOrd="4" destOrd="0" presId="urn:microsoft.com/office/officeart/2018/2/layout/IconVerticalSolidList"/>
    <dgm:cxn modelId="{747E1DC5-B539-4664-8D80-B619601E6CCA}" type="presParOf" srcId="{1F3DD800-DAD7-4FA9-A095-5C1A0209583E}" destId="{3C93665A-7D09-44D0-AB26-34D9E751FA7B}" srcOrd="3" destOrd="0" presId="urn:microsoft.com/office/officeart/2018/2/layout/IconVerticalSolidList"/>
    <dgm:cxn modelId="{1A69483A-896C-45B5-A6A7-52A4501C8547}" type="presParOf" srcId="{1F3DD800-DAD7-4FA9-A095-5C1A0209583E}" destId="{B6CA9308-8DD2-4F8C-870F-2F63E0EFD40E}" srcOrd="4" destOrd="0" presId="urn:microsoft.com/office/officeart/2018/2/layout/IconVerticalSolidList"/>
    <dgm:cxn modelId="{FDC3D55D-12A2-4D32-AC8E-BBC0073B9DAA}" type="presParOf" srcId="{B6CA9308-8DD2-4F8C-870F-2F63E0EFD40E}" destId="{862EDAAE-714C-407D-9260-A92896A32267}" srcOrd="0" destOrd="0" presId="urn:microsoft.com/office/officeart/2018/2/layout/IconVerticalSolidList"/>
    <dgm:cxn modelId="{C23E0E5E-3147-4EA1-8AB5-BBF5F4CDC700}" type="presParOf" srcId="{B6CA9308-8DD2-4F8C-870F-2F63E0EFD40E}" destId="{7EE233D8-D7CD-43C5-B4FD-7D978E86E88A}" srcOrd="1" destOrd="0" presId="urn:microsoft.com/office/officeart/2018/2/layout/IconVerticalSolidList"/>
    <dgm:cxn modelId="{3E069F65-619F-4A44-92F0-B576AF59EE23}" type="presParOf" srcId="{B6CA9308-8DD2-4F8C-870F-2F63E0EFD40E}" destId="{5B5CD560-6353-4860-9675-EB20E1DE2535}" srcOrd="2" destOrd="0" presId="urn:microsoft.com/office/officeart/2018/2/layout/IconVerticalSolidList"/>
    <dgm:cxn modelId="{FF7DD110-8667-486D-8865-3EEDAF183378}" type="presParOf" srcId="{B6CA9308-8DD2-4F8C-870F-2F63E0EFD40E}" destId="{A43C1643-F907-410D-8986-0FFD500038E3}" srcOrd="3" destOrd="0" presId="urn:microsoft.com/office/officeart/2018/2/layout/IconVerticalSolidList"/>
    <dgm:cxn modelId="{2E20A39F-AA87-4466-99F3-56810E57F04C}" type="presParOf" srcId="{B6CA9308-8DD2-4F8C-870F-2F63E0EFD40E}" destId="{3DFC200D-B892-44CB-AF42-D7275D7C13E1}" srcOrd="4" destOrd="0" presId="urn:microsoft.com/office/officeart/2018/2/layout/IconVerticalSolidList"/>
    <dgm:cxn modelId="{6631636F-7E31-46FD-9A91-7F349F5B6C8A}" type="presParOf" srcId="{1F3DD800-DAD7-4FA9-A095-5C1A0209583E}" destId="{2F949D07-75FB-4D88-A972-E3AC017F2B44}" srcOrd="5" destOrd="0" presId="urn:microsoft.com/office/officeart/2018/2/layout/IconVerticalSolidList"/>
    <dgm:cxn modelId="{F26B413B-C279-456C-9294-FFEF5A68DDB8}" type="presParOf" srcId="{1F3DD800-DAD7-4FA9-A095-5C1A0209583E}" destId="{D07CFE37-16D4-40EF-BC9F-726C08DD1317}" srcOrd="6" destOrd="0" presId="urn:microsoft.com/office/officeart/2018/2/layout/IconVerticalSolidList"/>
    <dgm:cxn modelId="{FF59C3C5-7812-40DC-A368-5800A5815A36}" type="presParOf" srcId="{D07CFE37-16D4-40EF-BC9F-726C08DD1317}" destId="{3A32829C-F42D-4E14-89A6-38FA0531E9D4}" srcOrd="0" destOrd="0" presId="urn:microsoft.com/office/officeart/2018/2/layout/IconVerticalSolidList"/>
    <dgm:cxn modelId="{76AD67D2-1557-4CC2-8B04-96D1479785C5}" type="presParOf" srcId="{D07CFE37-16D4-40EF-BC9F-726C08DD1317}" destId="{583B0E1A-731B-4030-930D-2C22D3591E98}" srcOrd="1" destOrd="0" presId="urn:microsoft.com/office/officeart/2018/2/layout/IconVerticalSolidList"/>
    <dgm:cxn modelId="{5A07EBB2-3DCA-4376-992B-872669F40C34}" type="presParOf" srcId="{D07CFE37-16D4-40EF-BC9F-726C08DD1317}" destId="{213B83A2-8D37-4155-ABA6-2AC92F29217C}" srcOrd="2" destOrd="0" presId="urn:microsoft.com/office/officeart/2018/2/layout/IconVerticalSolidList"/>
    <dgm:cxn modelId="{3C9E67C4-6327-481F-864B-378DBC8DAED3}" type="presParOf" srcId="{D07CFE37-16D4-40EF-BC9F-726C08DD1317}" destId="{0A87461B-8182-4ACC-9EEB-AC3530190CB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5F3002-76CF-460F-9231-D6A11FF536AD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8951A87-8309-45AB-9419-A7D4635C6130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>
              <a:latin typeface="Filson Pro" panose="02000000000000000000"/>
            </a:rPr>
            <a:t>Coordinated Entry System (Assessment &amp; Prioritization)</a:t>
          </a:r>
        </a:p>
      </dgm:t>
    </dgm:pt>
    <dgm:pt modelId="{4F9F23B5-B725-475B-9A05-94DC19EB430C}" type="parTrans" cxnId="{3B0679F4-BB67-4124-A7D8-E4780FDAD798}">
      <dgm:prSet/>
      <dgm:spPr/>
      <dgm:t>
        <a:bodyPr/>
        <a:lstStyle/>
        <a:p>
          <a:endParaRPr lang="en-US"/>
        </a:p>
      </dgm:t>
    </dgm:pt>
    <dgm:pt modelId="{E3D4764C-D6A9-4516-A8E5-3898FFB55E05}" type="sibTrans" cxnId="{3B0679F4-BB67-4124-A7D8-E4780FDAD798}">
      <dgm:prSet/>
      <dgm:spPr/>
      <dgm:t>
        <a:bodyPr/>
        <a:lstStyle/>
        <a:p>
          <a:endParaRPr lang="en-US"/>
        </a:p>
      </dgm:t>
    </dgm:pt>
    <dgm:pt modelId="{F11D8737-CEB3-4B69-AEAF-4A16D7A30AEB}">
      <dgm:prSet phldrT="[Text]"/>
      <dgm:spPr/>
      <dgm:t>
        <a:bodyPr/>
        <a:lstStyle/>
        <a:p>
          <a:r>
            <a:rPr lang="en-US" dirty="0">
              <a:latin typeface="Filson Pro" panose="02000000000000000000"/>
            </a:rPr>
            <a:t>Rapid Rehousing</a:t>
          </a:r>
        </a:p>
      </dgm:t>
    </dgm:pt>
    <dgm:pt modelId="{2767B8EE-6534-4D1B-98C6-AC0C7C151D68}" type="parTrans" cxnId="{21262AFB-4D47-4B71-8789-5BEE79CFC6D8}">
      <dgm:prSet/>
      <dgm:spPr/>
      <dgm:t>
        <a:bodyPr/>
        <a:lstStyle/>
        <a:p>
          <a:endParaRPr lang="en-US"/>
        </a:p>
      </dgm:t>
    </dgm:pt>
    <dgm:pt modelId="{83A0EE92-9687-4ACF-BA4D-73875A37BE22}" type="sibTrans" cxnId="{21262AFB-4D47-4B71-8789-5BEE79CFC6D8}">
      <dgm:prSet/>
      <dgm:spPr/>
      <dgm:t>
        <a:bodyPr/>
        <a:lstStyle/>
        <a:p>
          <a:endParaRPr lang="en-US"/>
        </a:p>
      </dgm:t>
    </dgm:pt>
    <dgm:pt modelId="{F791A5F2-5A81-4145-8CCB-111EFB8AF0B9}">
      <dgm:prSet phldrT="[Text]"/>
      <dgm:spPr/>
      <dgm:t>
        <a:bodyPr/>
        <a:lstStyle/>
        <a:p>
          <a:r>
            <a:rPr lang="en-US" dirty="0">
              <a:latin typeface="Filson Pro" panose="02000000000000000000"/>
            </a:rPr>
            <a:t>Emergency Shelter  &amp; Transitional Housing</a:t>
          </a:r>
        </a:p>
      </dgm:t>
    </dgm:pt>
    <dgm:pt modelId="{579E7C5A-E1CF-4B60-9E0F-D2D9D91192A9}" type="parTrans" cxnId="{964FE668-4F02-4F71-BC19-E13B1453818A}">
      <dgm:prSet/>
      <dgm:spPr/>
      <dgm:t>
        <a:bodyPr/>
        <a:lstStyle/>
        <a:p>
          <a:endParaRPr lang="en-US"/>
        </a:p>
      </dgm:t>
    </dgm:pt>
    <dgm:pt modelId="{84136D05-869D-4B55-986B-077B1D797998}" type="sibTrans" cxnId="{964FE668-4F02-4F71-BC19-E13B1453818A}">
      <dgm:prSet/>
      <dgm:spPr/>
      <dgm:t>
        <a:bodyPr/>
        <a:lstStyle/>
        <a:p>
          <a:endParaRPr lang="en-US"/>
        </a:p>
      </dgm:t>
    </dgm:pt>
    <dgm:pt modelId="{8A2881FA-2E92-4BD7-9842-58C5CEC547AA}">
      <dgm:prSet phldrT="[Text]"/>
      <dgm:spPr/>
      <dgm:t>
        <a:bodyPr/>
        <a:lstStyle/>
        <a:p>
          <a:r>
            <a:rPr lang="en-US" dirty="0">
              <a:latin typeface="Filson Pro" panose="02000000000000000000"/>
            </a:rPr>
            <a:t>Street Outreach </a:t>
          </a:r>
        </a:p>
      </dgm:t>
    </dgm:pt>
    <dgm:pt modelId="{01F0E0E0-9C4C-40BC-9402-D88C06EC02D4}" type="parTrans" cxnId="{95AD2155-3AC4-471B-A640-924AF29F8C62}">
      <dgm:prSet/>
      <dgm:spPr/>
      <dgm:t>
        <a:bodyPr/>
        <a:lstStyle/>
        <a:p>
          <a:endParaRPr lang="en-US"/>
        </a:p>
      </dgm:t>
    </dgm:pt>
    <dgm:pt modelId="{491A7F13-3DF1-4426-9FF3-13438B64E558}" type="sibTrans" cxnId="{95AD2155-3AC4-471B-A640-924AF29F8C62}">
      <dgm:prSet/>
      <dgm:spPr/>
      <dgm:t>
        <a:bodyPr/>
        <a:lstStyle/>
        <a:p>
          <a:endParaRPr lang="en-US"/>
        </a:p>
      </dgm:t>
    </dgm:pt>
    <dgm:pt modelId="{A88F473E-CB95-4E32-9B9F-BD79A7BBE01D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>
              <a:latin typeface="Filson Pro" panose="02000000000000000000"/>
            </a:rPr>
            <a:t>Other Permanent Housing</a:t>
          </a:r>
        </a:p>
      </dgm:t>
    </dgm:pt>
    <dgm:pt modelId="{BAFB8391-E116-4C9F-B514-B564BF30FAE3}" type="parTrans" cxnId="{1A1B2D15-3867-4157-962B-0FE4679C84A7}">
      <dgm:prSet/>
      <dgm:spPr/>
      <dgm:t>
        <a:bodyPr/>
        <a:lstStyle/>
        <a:p>
          <a:endParaRPr lang="en-US"/>
        </a:p>
      </dgm:t>
    </dgm:pt>
    <dgm:pt modelId="{376203DC-63E3-4E18-B2A6-2D1F0B022241}" type="sibTrans" cxnId="{1A1B2D15-3867-4157-962B-0FE4679C84A7}">
      <dgm:prSet/>
      <dgm:spPr/>
      <dgm:t>
        <a:bodyPr/>
        <a:lstStyle/>
        <a:p>
          <a:endParaRPr lang="en-US"/>
        </a:p>
      </dgm:t>
    </dgm:pt>
    <dgm:pt modelId="{087BDBC1-2EB3-4E5C-9070-0FBEB5724764}">
      <dgm:prSet phldrT="[Text]"/>
      <dgm:spPr/>
      <dgm:t>
        <a:bodyPr/>
        <a:lstStyle/>
        <a:p>
          <a:r>
            <a:rPr lang="en-US" dirty="0">
              <a:latin typeface="Filson Pro" panose="02000000000000000000"/>
            </a:rPr>
            <a:t>Permanent Supportive Housing</a:t>
          </a:r>
        </a:p>
      </dgm:t>
    </dgm:pt>
    <dgm:pt modelId="{DA7239EF-BE91-4474-A204-3544527C878F}" type="parTrans" cxnId="{7BB6B0E5-CAFF-42E8-8979-FA86A5698878}">
      <dgm:prSet/>
      <dgm:spPr/>
      <dgm:t>
        <a:bodyPr/>
        <a:lstStyle/>
        <a:p>
          <a:endParaRPr lang="en-US"/>
        </a:p>
      </dgm:t>
    </dgm:pt>
    <dgm:pt modelId="{371710D1-5B03-469A-B162-E4BF6AE1E83C}" type="sibTrans" cxnId="{7BB6B0E5-CAFF-42E8-8979-FA86A5698878}">
      <dgm:prSet/>
      <dgm:spPr/>
      <dgm:t>
        <a:bodyPr/>
        <a:lstStyle/>
        <a:p>
          <a:endParaRPr lang="en-US"/>
        </a:p>
      </dgm:t>
    </dgm:pt>
    <dgm:pt modelId="{6125557B-9E2B-45A2-B26F-B11EFB8153AD}" type="pres">
      <dgm:prSet presAssocID="{B15F3002-76CF-460F-9231-D6A11FF536A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E27479A-527B-46B2-B0E9-BD1479915FF1}" type="pres">
      <dgm:prSet presAssocID="{98951A87-8309-45AB-9419-A7D4635C6130}" presName="singleCycle" presStyleCnt="0"/>
      <dgm:spPr/>
    </dgm:pt>
    <dgm:pt modelId="{BC65B638-C17F-4EC6-9E77-1C9CBE55B4A0}" type="pres">
      <dgm:prSet presAssocID="{98951A87-8309-45AB-9419-A7D4635C6130}" presName="singleCenter" presStyleLbl="node1" presStyleIdx="0" presStyleCnt="6">
        <dgm:presLayoutVars>
          <dgm:chMax val="7"/>
          <dgm:chPref val="7"/>
        </dgm:presLayoutVars>
      </dgm:prSet>
      <dgm:spPr/>
    </dgm:pt>
    <dgm:pt modelId="{CE8AEB68-E8BC-4D28-BBD0-843F02FC3009}" type="pres">
      <dgm:prSet presAssocID="{01F0E0E0-9C4C-40BC-9402-D88C06EC02D4}" presName="Name56" presStyleLbl="parChTrans1D2" presStyleIdx="0" presStyleCnt="5"/>
      <dgm:spPr/>
    </dgm:pt>
    <dgm:pt modelId="{236ED90C-934D-4C79-82C4-A4549300F5CA}" type="pres">
      <dgm:prSet presAssocID="{8A2881FA-2E92-4BD7-9842-58C5CEC547AA}" presName="text0" presStyleLbl="node1" presStyleIdx="1" presStyleCnt="6" custRadScaleRad="101716" custRadScaleInc="103498">
        <dgm:presLayoutVars>
          <dgm:bulletEnabled val="1"/>
        </dgm:presLayoutVars>
      </dgm:prSet>
      <dgm:spPr/>
    </dgm:pt>
    <dgm:pt modelId="{338D151C-28CC-4C71-9B61-377E67912677}" type="pres">
      <dgm:prSet presAssocID="{2767B8EE-6534-4D1B-98C6-AC0C7C151D68}" presName="Name56" presStyleLbl="parChTrans1D2" presStyleIdx="1" presStyleCnt="5"/>
      <dgm:spPr/>
    </dgm:pt>
    <dgm:pt modelId="{25C25876-C5C9-4972-8799-656E95EFC089}" type="pres">
      <dgm:prSet presAssocID="{F11D8737-CEB3-4B69-AEAF-4A16D7A30AEB}" presName="text0" presStyleLbl="node1" presStyleIdx="2" presStyleCnt="6" custRadScaleRad="114114" custRadScaleInc="175095">
        <dgm:presLayoutVars>
          <dgm:bulletEnabled val="1"/>
        </dgm:presLayoutVars>
      </dgm:prSet>
      <dgm:spPr/>
    </dgm:pt>
    <dgm:pt modelId="{24BF8B76-84F9-4A54-BE8B-C251A3DDEBF1}" type="pres">
      <dgm:prSet presAssocID="{DA7239EF-BE91-4474-A204-3544527C878F}" presName="Name56" presStyleLbl="parChTrans1D2" presStyleIdx="2" presStyleCnt="5"/>
      <dgm:spPr/>
    </dgm:pt>
    <dgm:pt modelId="{CC15B6B8-9753-4911-B843-1E0830133BE2}" type="pres">
      <dgm:prSet presAssocID="{087BDBC1-2EB3-4E5C-9070-0FBEB5724764}" presName="text0" presStyleLbl="node1" presStyleIdx="3" presStyleCnt="6" custRadScaleRad="84518" custRadScaleInc="100000">
        <dgm:presLayoutVars>
          <dgm:bulletEnabled val="1"/>
        </dgm:presLayoutVars>
      </dgm:prSet>
      <dgm:spPr/>
    </dgm:pt>
    <dgm:pt modelId="{BE7FBECD-0778-4BFE-81F6-37B0FB586A90}" type="pres">
      <dgm:prSet presAssocID="{BAFB8391-E116-4C9F-B514-B564BF30FAE3}" presName="Name56" presStyleLbl="parChTrans1D2" presStyleIdx="3" presStyleCnt="5"/>
      <dgm:spPr/>
    </dgm:pt>
    <dgm:pt modelId="{D8FE94B3-0D6C-4D82-B0A8-FB5A939E9BD8}" type="pres">
      <dgm:prSet presAssocID="{A88F473E-CB95-4E32-9B9F-BD79A7BBE01D}" presName="text0" presStyleLbl="node1" presStyleIdx="4" presStyleCnt="6" custRadScaleRad="112177" custRadScaleInc="20140">
        <dgm:presLayoutVars>
          <dgm:bulletEnabled val="1"/>
        </dgm:presLayoutVars>
      </dgm:prSet>
      <dgm:spPr/>
    </dgm:pt>
    <dgm:pt modelId="{BCDCBD5A-1940-4A2F-A14B-3757808602FF}" type="pres">
      <dgm:prSet presAssocID="{579E7C5A-E1CF-4B60-9E0F-D2D9D91192A9}" presName="Name56" presStyleLbl="parChTrans1D2" presStyleIdx="4" presStyleCnt="5"/>
      <dgm:spPr/>
    </dgm:pt>
    <dgm:pt modelId="{992DDFC8-2D3B-4ADF-8EAF-5AE5B97D2351}" type="pres">
      <dgm:prSet presAssocID="{F791A5F2-5A81-4145-8CCB-111EFB8AF0B9}" presName="text0" presStyleLbl="node1" presStyleIdx="5" presStyleCnt="6" custRadScaleRad="106534" custRadScaleInc="90111">
        <dgm:presLayoutVars>
          <dgm:bulletEnabled val="1"/>
        </dgm:presLayoutVars>
      </dgm:prSet>
      <dgm:spPr/>
    </dgm:pt>
  </dgm:ptLst>
  <dgm:cxnLst>
    <dgm:cxn modelId="{1A1B2D15-3867-4157-962B-0FE4679C84A7}" srcId="{98951A87-8309-45AB-9419-A7D4635C6130}" destId="{A88F473E-CB95-4E32-9B9F-BD79A7BBE01D}" srcOrd="3" destOrd="0" parTransId="{BAFB8391-E116-4C9F-B514-B564BF30FAE3}" sibTransId="{376203DC-63E3-4E18-B2A6-2D1F0B022241}"/>
    <dgm:cxn modelId="{326BFB26-93AC-4DED-B71A-C09E4DBEA63E}" type="presOf" srcId="{F11D8737-CEB3-4B69-AEAF-4A16D7A30AEB}" destId="{25C25876-C5C9-4972-8799-656E95EFC089}" srcOrd="0" destOrd="0" presId="urn:microsoft.com/office/officeart/2008/layout/RadialCluster"/>
    <dgm:cxn modelId="{3768AC28-ED47-4C89-AD5A-5C7D994F3CF1}" type="presOf" srcId="{A88F473E-CB95-4E32-9B9F-BD79A7BBE01D}" destId="{D8FE94B3-0D6C-4D82-B0A8-FB5A939E9BD8}" srcOrd="0" destOrd="0" presId="urn:microsoft.com/office/officeart/2008/layout/RadialCluster"/>
    <dgm:cxn modelId="{0E645C42-F8D8-4CC2-8C49-BA2B8995FC7A}" type="presOf" srcId="{BAFB8391-E116-4C9F-B514-B564BF30FAE3}" destId="{BE7FBECD-0778-4BFE-81F6-37B0FB586A90}" srcOrd="0" destOrd="0" presId="urn:microsoft.com/office/officeart/2008/layout/RadialCluster"/>
    <dgm:cxn modelId="{964FE668-4F02-4F71-BC19-E13B1453818A}" srcId="{98951A87-8309-45AB-9419-A7D4635C6130}" destId="{F791A5F2-5A81-4145-8CCB-111EFB8AF0B9}" srcOrd="4" destOrd="0" parTransId="{579E7C5A-E1CF-4B60-9E0F-D2D9D91192A9}" sibTransId="{84136D05-869D-4B55-986B-077B1D797998}"/>
    <dgm:cxn modelId="{0B8BB669-2A8B-4D3B-9B0E-8DD99570A280}" type="presOf" srcId="{579E7C5A-E1CF-4B60-9E0F-D2D9D91192A9}" destId="{BCDCBD5A-1940-4A2F-A14B-3757808602FF}" srcOrd="0" destOrd="0" presId="urn:microsoft.com/office/officeart/2008/layout/RadialCluster"/>
    <dgm:cxn modelId="{1E340851-DF79-4997-B7B9-0217B5A81945}" type="presOf" srcId="{F791A5F2-5A81-4145-8CCB-111EFB8AF0B9}" destId="{992DDFC8-2D3B-4ADF-8EAF-5AE5B97D2351}" srcOrd="0" destOrd="0" presId="urn:microsoft.com/office/officeart/2008/layout/RadialCluster"/>
    <dgm:cxn modelId="{95AD2155-3AC4-471B-A640-924AF29F8C62}" srcId="{98951A87-8309-45AB-9419-A7D4635C6130}" destId="{8A2881FA-2E92-4BD7-9842-58C5CEC547AA}" srcOrd="0" destOrd="0" parTransId="{01F0E0E0-9C4C-40BC-9402-D88C06EC02D4}" sibTransId="{491A7F13-3DF1-4426-9FF3-13438B64E558}"/>
    <dgm:cxn modelId="{46FAAA7C-6D97-49DD-834E-51B9F3D398E1}" type="presOf" srcId="{087BDBC1-2EB3-4E5C-9070-0FBEB5724764}" destId="{CC15B6B8-9753-4911-B843-1E0830133BE2}" srcOrd="0" destOrd="0" presId="urn:microsoft.com/office/officeart/2008/layout/RadialCluster"/>
    <dgm:cxn modelId="{D8E3B095-C509-4912-AB24-43AFC19EAB6F}" type="presOf" srcId="{B15F3002-76CF-460F-9231-D6A11FF536AD}" destId="{6125557B-9E2B-45A2-B26F-B11EFB8153AD}" srcOrd="0" destOrd="0" presId="urn:microsoft.com/office/officeart/2008/layout/RadialCluster"/>
    <dgm:cxn modelId="{0E4AD6B3-190C-4422-BE24-2F80038E0F6E}" type="presOf" srcId="{2767B8EE-6534-4D1B-98C6-AC0C7C151D68}" destId="{338D151C-28CC-4C71-9B61-377E67912677}" srcOrd="0" destOrd="0" presId="urn:microsoft.com/office/officeart/2008/layout/RadialCluster"/>
    <dgm:cxn modelId="{C8E0B6C1-8500-44FF-9C2E-ADD30ABA847C}" type="presOf" srcId="{01F0E0E0-9C4C-40BC-9402-D88C06EC02D4}" destId="{CE8AEB68-E8BC-4D28-BBD0-843F02FC3009}" srcOrd="0" destOrd="0" presId="urn:microsoft.com/office/officeart/2008/layout/RadialCluster"/>
    <dgm:cxn modelId="{98AB3AC7-FEAC-4C61-88EA-4FEAA6F671B8}" type="presOf" srcId="{8A2881FA-2E92-4BD7-9842-58C5CEC547AA}" destId="{236ED90C-934D-4C79-82C4-A4549300F5CA}" srcOrd="0" destOrd="0" presId="urn:microsoft.com/office/officeart/2008/layout/RadialCluster"/>
    <dgm:cxn modelId="{40601AE1-1C27-46B1-9765-CCC283DB54D1}" type="presOf" srcId="{DA7239EF-BE91-4474-A204-3544527C878F}" destId="{24BF8B76-84F9-4A54-BE8B-C251A3DDEBF1}" srcOrd="0" destOrd="0" presId="urn:microsoft.com/office/officeart/2008/layout/RadialCluster"/>
    <dgm:cxn modelId="{7BB6B0E5-CAFF-42E8-8979-FA86A5698878}" srcId="{98951A87-8309-45AB-9419-A7D4635C6130}" destId="{087BDBC1-2EB3-4E5C-9070-0FBEB5724764}" srcOrd="2" destOrd="0" parTransId="{DA7239EF-BE91-4474-A204-3544527C878F}" sibTransId="{371710D1-5B03-469A-B162-E4BF6AE1E83C}"/>
    <dgm:cxn modelId="{55DD6CEE-8528-429B-9361-CD16ACEA79C3}" type="presOf" srcId="{98951A87-8309-45AB-9419-A7D4635C6130}" destId="{BC65B638-C17F-4EC6-9E77-1C9CBE55B4A0}" srcOrd="0" destOrd="0" presId="urn:microsoft.com/office/officeart/2008/layout/RadialCluster"/>
    <dgm:cxn modelId="{3B0679F4-BB67-4124-A7D8-E4780FDAD798}" srcId="{B15F3002-76CF-460F-9231-D6A11FF536AD}" destId="{98951A87-8309-45AB-9419-A7D4635C6130}" srcOrd="0" destOrd="0" parTransId="{4F9F23B5-B725-475B-9A05-94DC19EB430C}" sibTransId="{E3D4764C-D6A9-4516-A8E5-3898FFB55E05}"/>
    <dgm:cxn modelId="{21262AFB-4D47-4B71-8789-5BEE79CFC6D8}" srcId="{98951A87-8309-45AB-9419-A7D4635C6130}" destId="{F11D8737-CEB3-4B69-AEAF-4A16D7A30AEB}" srcOrd="1" destOrd="0" parTransId="{2767B8EE-6534-4D1B-98C6-AC0C7C151D68}" sibTransId="{83A0EE92-9687-4ACF-BA4D-73875A37BE22}"/>
    <dgm:cxn modelId="{270D7564-5DF5-45C7-BA34-20DEFDFC3B38}" type="presParOf" srcId="{6125557B-9E2B-45A2-B26F-B11EFB8153AD}" destId="{DE27479A-527B-46B2-B0E9-BD1479915FF1}" srcOrd="0" destOrd="0" presId="urn:microsoft.com/office/officeart/2008/layout/RadialCluster"/>
    <dgm:cxn modelId="{5325CF7D-C197-44ED-A5F1-9CF7310C7442}" type="presParOf" srcId="{DE27479A-527B-46B2-B0E9-BD1479915FF1}" destId="{BC65B638-C17F-4EC6-9E77-1C9CBE55B4A0}" srcOrd="0" destOrd="0" presId="urn:microsoft.com/office/officeart/2008/layout/RadialCluster"/>
    <dgm:cxn modelId="{7A7519BB-2BBA-4986-84BF-729722C4B9EE}" type="presParOf" srcId="{DE27479A-527B-46B2-B0E9-BD1479915FF1}" destId="{CE8AEB68-E8BC-4D28-BBD0-843F02FC3009}" srcOrd="1" destOrd="0" presId="urn:microsoft.com/office/officeart/2008/layout/RadialCluster"/>
    <dgm:cxn modelId="{C37D146F-2857-4505-A8E7-4018CE9A2AE5}" type="presParOf" srcId="{DE27479A-527B-46B2-B0E9-BD1479915FF1}" destId="{236ED90C-934D-4C79-82C4-A4549300F5CA}" srcOrd="2" destOrd="0" presId="urn:microsoft.com/office/officeart/2008/layout/RadialCluster"/>
    <dgm:cxn modelId="{D592F4FF-8DDB-41A4-AA22-922EA18BE57C}" type="presParOf" srcId="{DE27479A-527B-46B2-B0E9-BD1479915FF1}" destId="{338D151C-28CC-4C71-9B61-377E67912677}" srcOrd="3" destOrd="0" presId="urn:microsoft.com/office/officeart/2008/layout/RadialCluster"/>
    <dgm:cxn modelId="{94DF518C-C1DF-48AE-AAC1-A68E10FF312E}" type="presParOf" srcId="{DE27479A-527B-46B2-B0E9-BD1479915FF1}" destId="{25C25876-C5C9-4972-8799-656E95EFC089}" srcOrd="4" destOrd="0" presId="urn:microsoft.com/office/officeart/2008/layout/RadialCluster"/>
    <dgm:cxn modelId="{0DC27680-3583-442E-9B91-E5FCE1CFAFF2}" type="presParOf" srcId="{DE27479A-527B-46B2-B0E9-BD1479915FF1}" destId="{24BF8B76-84F9-4A54-BE8B-C251A3DDEBF1}" srcOrd="5" destOrd="0" presId="urn:microsoft.com/office/officeart/2008/layout/RadialCluster"/>
    <dgm:cxn modelId="{64E95FA5-38B1-4773-99E1-7BE2694F46F0}" type="presParOf" srcId="{DE27479A-527B-46B2-B0E9-BD1479915FF1}" destId="{CC15B6B8-9753-4911-B843-1E0830133BE2}" srcOrd="6" destOrd="0" presId="urn:microsoft.com/office/officeart/2008/layout/RadialCluster"/>
    <dgm:cxn modelId="{4C6F7CF9-0FBE-47B8-854B-F18415CE969E}" type="presParOf" srcId="{DE27479A-527B-46B2-B0E9-BD1479915FF1}" destId="{BE7FBECD-0778-4BFE-81F6-37B0FB586A90}" srcOrd="7" destOrd="0" presId="urn:microsoft.com/office/officeart/2008/layout/RadialCluster"/>
    <dgm:cxn modelId="{A940EBBD-A123-4898-AF6A-72E0964A2114}" type="presParOf" srcId="{DE27479A-527B-46B2-B0E9-BD1479915FF1}" destId="{D8FE94B3-0D6C-4D82-B0A8-FB5A939E9BD8}" srcOrd="8" destOrd="0" presId="urn:microsoft.com/office/officeart/2008/layout/RadialCluster"/>
    <dgm:cxn modelId="{DDE7E7D0-7475-4FDC-995D-E4E44282DD9F}" type="presParOf" srcId="{DE27479A-527B-46B2-B0E9-BD1479915FF1}" destId="{BCDCBD5A-1940-4A2F-A14B-3757808602FF}" srcOrd="9" destOrd="0" presId="urn:microsoft.com/office/officeart/2008/layout/RadialCluster"/>
    <dgm:cxn modelId="{462902FA-1230-450E-82F9-491D947A425C}" type="presParOf" srcId="{DE27479A-527B-46B2-B0E9-BD1479915FF1}" destId="{992DDFC8-2D3B-4ADF-8EAF-5AE5B97D2351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465A99-6597-4402-826C-AFFD19768CD4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201246C-9AAC-4BA7-8EFC-0C272AE8C803}">
      <dgm:prSet phldrT="[Text]"/>
      <dgm:spPr/>
      <dgm:t>
        <a:bodyPr/>
        <a:lstStyle/>
        <a:p>
          <a:r>
            <a:rPr lang="en-US" dirty="0"/>
            <a:t>Blueprint Council</a:t>
          </a:r>
        </a:p>
      </dgm:t>
    </dgm:pt>
    <dgm:pt modelId="{7B03B6F8-539F-48B9-AFB8-DEFA9DBF884B}" type="parTrans" cxnId="{D218ACDE-0420-4867-959C-00B6640E0AF7}">
      <dgm:prSet/>
      <dgm:spPr/>
      <dgm:t>
        <a:bodyPr/>
        <a:lstStyle/>
        <a:p>
          <a:endParaRPr lang="en-US"/>
        </a:p>
      </dgm:t>
    </dgm:pt>
    <dgm:pt modelId="{564F1FF9-7713-49D7-A98E-6F9A653687B0}" type="sibTrans" cxnId="{D218ACDE-0420-4867-959C-00B6640E0AF7}">
      <dgm:prSet/>
      <dgm:spPr/>
      <dgm:t>
        <a:bodyPr/>
        <a:lstStyle/>
        <a:p>
          <a:endParaRPr lang="en-US"/>
        </a:p>
      </dgm:t>
    </dgm:pt>
    <dgm:pt modelId="{A5DE4B1F-5883-453F-B8BC-309A0D5B0C33}">
      <dgm:prSet phldrT="[Text]"/>
      <dgm:spPr/>
      <dgm:t>
        <a:bodyPr/>
        <a:lstStyle/>
        <a:p>
          <a:r>
            <a:rPr lang="en-US" dirty="0"/>
            <a:t>Executive</a:t>
          </a:r>
        </a:p>
      </dgm:t>
    </dgm:pt>
    <dgm:pt modelId="{77A2630B-2418-4977-BCEC-179127F9216C}" type="parTrans" cxnId="{C047790A-50A5-46D0-9EC8-3AAF65A36860}">
      <dgm:prSet/>
      <dgm:spPr/>
      <dgm:t>
        <a:bodyPr/>
        <a:lstStyle/>
        <a:p>
          <a:endParaRPr lang="en-US"/>
        </a:p>
      </dgm:t>
    </dgm:pt>
    <dgm:pt modelId="{3C1D70BF-6357-41E7-9AF3-C69CE6F894E0}" type="sibTrans" cxnId="{C047790A-50A5-46D0-9EC8-3AAF65A36860}">
      <dgm:prSet/>
      <dgm:spPr/>
      <dgm:t>
        <a:bodyPr/>
        <a:lstStyle/>
        <a:p>
          <a:endParaRPr lang="en-US"/>
        </a:p>
      </dgm:t>
    </dgm:pt>
    <dgm:pt modelId="{13D28B6B-5F00-407F-A852-E1382CA32A98}">
      <dgm:prSet phldrT="[Text]"/>
      <dgm:spPr/>
      <dgm:t>
        <a:bodyPr/>
        <a:lstStyle/>
        <a:p>
          <a:r>
            <a:rPr lang="en-US" dirty="0"/>
            <a:t>Nominating</a:t>
          </a:r>
        </a:p>
      </dgm:t>
    </dgm:pt>
    <dgm:pt modelId="{955474C1-C4C9-40F1-91EE-DEFCCF417346}" type="parTrans" cxnId="{B816EAC3-81F2-499D-BDF9-0346399E095E}">
      <dgm:prSet/>
      <dgm:spPr/>
      <dgm:t>
        <a:bodyPr/>
        <a:lstStyle/>
        <a:p>
          <a:endParaRPr lang="en-US"/>
        </a:p>
      </dgm:t>
    </dgm:pt>
    <dgm:pt modelId="{6D2EF004-9D29-4761-822C-19372A0771A2}" type="sibTrans" cxnId="{B816EAC3-81F2-499D-BDF9-0346399E095E}">
      <dgm:prSet/>
      <dgm:spPr/>
      <dgm:t>
        <a:bodyPr/>
        <a:lstStyle/>
        <a:p>
          <a:endParaRPr lang="en-US"/>
        </a:p>
      </dgm:t>
    </dgm:pt>
    <dgm:pt modelId="{384F42F1-0A22-4CC8-836B-02EA23710DA8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Racial Equity </a:t>
          </a:r>
        </a:p>
      </dgm:t>
    </dgm:pt>
    <dgm:pt modelId="{FF6A9698-7767-48CE-8737-1557EBE92976}" type="parTrans" cxnId="{4BBFEB97-6451-41AA-82D9-D626CF5E055E}">
      <dgm:prSet/>
      <dgm:spPr/>
      <dgm:t>
        <a:bodyPr/>
        <a:lstStyle/>
        <a:p>
          <a:endParaRPr lang="en-US"/>
        </a:p>
      </dgm:t>
    </dgm:pt>
    <dgm:pt modelId="{466775BC-1F0F-4D54-AD9A-C5F3A839977F}" type="sibTrans" cxnId="{4BBFEB97-6451-41AA-82D9-D626CF5E055E}">
      <dgm:prSet/>
      <dgm:spPr/>
      <dgm:t>
        <a:bodyPr/>
        <a:lstStyle/>
        <a:p>
          <a:endParaRPr lang="en-US"/>
        </a:p>
      </dgm:t>
    </dgm:pt>
    <dgm:pt modelId="{E2CC97AA-A561-4946-B199-DF9362A03A2B}" type="pres">
      <dgm:prSet presAssocID="{E8465A99-6597-4402-826C-AFFD19768CD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3D4C7E38-5E8D-4BA2-806D-7D5A70875608}" type="pres">
      <dgm:prSet presAssocID="{6201246C-9AAC-4BA7-8EFC-0C272AE8C803}" presName="singleCycle" presStyleCnt="0"/>
      <dgm:spPr/>
    </dgm:pt>
    <dgm:pt modelId="{EA7C0B82-4064-4D83-8F50-2832A6258A48}" type="pres">
      <dgm:prSet presAssocID="{6201246C-9AAC-4BA7-8EFC-0C272AE8C803}" presName="singleCenter" presStyleLbl="node1" presStyleIdx="0" presStyleCnt="4">
        <dgm:presLayoutVars>
          <dgm:chMax val="7"/>
          <dgm:chPref val="7"/>
        </dgm:presLayoutVars>
      </dgm:prSet>
      <dgm:spPr/>
    </dgm:pt>
    <dgm:pt modelId="{611E2DF2-D355-469B-91A1-1BED42193CFF}" type="pres">
      <dgm:prSet presAssocID="{77A2630B-2418-4977-BCEC-179127F9216C}" presName="Name56" presStyleLbl="parChTrans1D2" presStyleIdx="0" presStyleCnt="3"/>
      <dgm:spPr/>
    </dgm:pt>
    <dgm:pt modelId="{377E6B52-FD62-4A72-AAEC-921F89ADCEA5}" type="pres">
      <dgm:prSet presAssocID="{A5DE4B1F-5883-453F-B8BC-309A0D5B0C33}" presName="text0" presStyleLbl="node1" presStyleIdx="1" presStyleCnt="4">
        <dgm:presLayoutVars>
          <dgm:bulletEnabled val="1"/>
        </dgm:presLayoutVars>
      </dgm:prSet>
      <dgm:spPr/>
    </dgm:pt>
    <dgm:pt modelId="{E58B473B-6A55-4233-90AD-F37397B945FD}" type="pres">
      <dgm:prSet presAssocID="{955474C1-C4C9-40F1-91EE-DEFCCF417346}" presName="Name56" presStyleLbl="parChTrans1D2" presStyleIdx="1" presStyleCnt="3"/>
      <dgm:spPr/>
    </dgm:pt>
    <dgm:pt modelId="{C9B36589-8233-41E7-A676-CA6C23056EAD}" type="pres">
      <dgm:prSet presAssocID="{13D28B6B-5F00-407F-A852-E1382CA32A98}" presName="text0" presStyleLbl="node1" presStyleIdx="2" presStyleCnt="4">
        <dgm:presLayoutVars>
          <dgm:bulletEnabled val="1"/>
        </dgm:presLayoutVars>
      </dgm:prSet>
      <dgm:spPr/>
    </dgm:pt>
    <dgm:pt modelId="{EF9CDB24-CE98-489C-BF15-6DB0DA9F9E02}" type="pres">
      <dgm:prSet presAssocID="{FF6A9698-7767-48CE-8737-1557EBE92976}" presName="Name56" presStyleLbl="parChTrans1D2" presStyleIdx="2" presStyleCnt="3"/>
      <dgm:spPr/>
    </dgm:pt>
    <dgm:pt modelId="{54DB2AE8-60AB-4B19-96F0-5AAA7AA67538}" type="pres">
      <dgm:prSet presAssocID="{384F42F1-0A22-4CC8-836B-02EA23710DA8}" presName="text0" presStyleLbl="node1" presStyleIdx="3" presStyleCnt="4">
        <dgm:presLayoutVars>
          <dgm:bulletEnabled val="1"/>
        </dgm:presLayoutVars>
      </dgm:prSet>
      <dgm:spPr/>
    </dgm:pt>
  </dgm:ptLst>
  <dgm:cxnLst>
    <dgm:cxn modelId="{C047790A-50A5-46D0-9EC8-3AAF65A36860}" srcId="{6201246C-9AAC-4BA7-8EFC-0C272AE8C803}" destId="{A5DE4B1F-5883-453F-B8BC-309A0D5B0C33}" srcOrd="0" destOrd="0" parTransId="{77A2630B-2418-4977-BCEC-179127F9216C}" sibTransId="{3C1D70BF-6357-41E7-9AF3-C69CE6F894E0}"/>
    <dgm:cxn modelId="{068E2E5D-5866-4DEB-8525-B7DF3AA6A564}" type="presOf" srcId="{384F42F1-0A22-4CC8-836B-02EA23710DA8}" destId="{54DB2AE8-60AB-4B19-96F0-5AAA7AA67538}" srcOrd="0" destOrd="0" presId="urn:microsoft.com/office/officeart/2008/layout/RadialCluster"/>
    <dgm:cxn modelId="{C6416E66-1490-4E56-B886-761647F5DDD4}" type="presOf" srcId="{A5DE4B1F-5883-453F-B8BC-309A0D5B0C33}" destId="{377E6B52-FD62-4A72-AAEC-921F89ADCEA5}" srcOrd="0" destOrd="0" presId="urn:microsoft.com/office/officeart/2008/layout/RadialCluster"/>
    <dgm:cxn modelId="{F484CD70-4F0D-4355-A948-DE551D3CC968}" type="presOf" srcId="{955474C1-C4C9-40F1-91EE-DEFCCF417346}" destId="{E58B473B-6A55-4233-90AD-F37397B945FD}" srcOrd="0" destOrd="0" presId="urn:microsoft.com/office/officeart/2008/layout/RadialCluster"/>
    <dgm:cxn modelId="{E5A5217A-39DC-4F2A-80EE-12B196A622BD}" type="presOf" srcId="{E8465A99-6597-4402-826C-AFFD19768CD4}" destId="{E2CC97AA-A561-4946-B199-DF9362A03A2B}" srcOrd="0" destOrd="0" presId="urn:microsoft.com/office/officeart/2008/layout/RadialCluster"/>
    <dgm:cxn modelId="{4BBFEB97-6451-41AA-82D9-D626CF5E055E}" srcId="{6201246C-9AAC-4BA7-8EFC-0C272AE8C803}" destId="{384F42F1-0A22-4CC8-836B-02EA23710DA8}" srcOrd="2" destOrd="0" parTransId="{FF6A9698-7767-48CE-8737-1557EBE92976}" sibTransId="{466775BC-1F0F-4D54-AD9A-C5F3A839977F}"/>
    <dgm:cxn modelId="{38C0919B-3F39-4D52-9284-7AFCD3AB8B0B}" type="presOf" srcId="{13D28B6B-5F00-407F-A852-E1382CA32A98}" destId="{C9B36589-8233-41E7-A676-CA6C23056EAD}" srcOrd="0" destOrd="0" presId="urn:microsoft.com/office/officeart/2008/layout/RadialCluster"/>
    <dgm:cxn modelId="{9198F6AD-6C1C-4026-996B-51BE39CEC5DE}" type="presOf" srcId="{FF6A9698-7767-48CE-8737-1557EBE92976}" destId="{EF9CDB24-CE98-489C-BF15-6DB0DA9F9E02}" srcOrd="0" destOrd="0" presId="urn:microsoft.com/office/officeart/2008/layout/RadialCluster"/>
    <dgm:cxn modelId="{B816EAC3-81F2-499D-BDF9-0346399E095E}" srcId="{6201246C-9AAC-4BA7-8EFC-0C272AE8C803}" destId="{13D28B6B-5F00-407F-A852-E1382CA32A98}" srcOrd="1" destOrd="0" parTransId="{955474C1-C4C9-40F1-91EE-DEFCCF417346}" sibTransId="{6D2EF004-9D29-4761-822C-19372A0771A2}"/>
    <dgm:cxn modelId="{D218ACDE-0420-4867-959C-00B6640E0AF7}" srcId="{E8465A99-6597-4402-826C-AFFD19768CD4}" destId="{6201246C-9AAC-4BA7-8EFC-0C272AE8C803}" srcOrd="0" destOrd="0" parTransId="{7B03B6F8-539F-48B9-AFB8-DEFA9DBF884B}" sibTransId="{564F1FF9-7713-49D7-A98E-6F9A653687B0}"/>
    <dgm:cxn modelId="{6B0EBAE0-7D06-4CC5-B840-4AC55B598F0D}" type="presOf" srcId="{6201246C-9AAC-4BA7-8EFC-0C272AE8C803}" destId="{EA7C0B82-4064-4D83-8F50-2832A6258A48}" srcOrd="0" destOrd="0" presId="urn:microsoft.com/office/officeart/2008/layout/RadialCluster"/>
    <dgm:cxn modelId="{F8D93AE1-8119-4665-9413-206010F13CAA}" type="presOf" srcId="{77A2630B-2418-4977-BCEC-179127F9216C}" destId="{611E2DF2-D355-469B-91A1-1BED42193CFF}" srcOrd="0" destOrd="0" presId="urn:microsoft.com/office/officeart/2008/layout/RadialCluster"/>
    <dgm:cxn modelId="{C7ACB466-CDC1-4FFB-9546-13246A0C7208}" type="presParOf" srcId="{E2CC97AA-A561-4946-B199-DF9362A03A2B}" destId="{3D4C7E38-5E8D-4BA2-806D-7D5A70875608}" srcOrd="0" destOrd="0" presId="urn:microsoft.com/office/officeart/2008/layout/RadialCluster"/>
    <dgm:cxn modelId="{D46401DA-B479-4A4C-9CF9-2514B9EAA0FB}" type="presParOf" srcId="{3D4C7E38-5E8D-4BA2-806D-7D5A70875608}" destId="{EA7C0B82-4064-4D83-8F50-2832A6258A48}" srcOrd="0" destOrd="0" presId="urn:microsoft.com/office/officeart/2008/layout/RadialCluster"/>
    <dgm:cxn modelId="{F7912094-FF11-492A-B556-12E480D6FFDC}" type="presParOf" srcId="{3D4C7E38-5E8D-4BA2-806D-7D5A70875608}" destId="{611E2DF2-D355-469B-91A1-1BED42193CFF}" srcOrd="1" destOrd="0" presId="urn:microsoft.com/office/officeart/2008/layout/RadialCluster"/>
    <dgm:cxn modelId="{64467A8E-2415-4AF6-A394-69856B65A4C7}" type="presParOf" srcId="{3D4C7E38-5E8D-4BA2-806D-7D5A70875608}" destId="{377E6B52-FD62-4A72-AAEC-921F89ADCEA5}" srcOrd="2" destOrd="0" presId="urn:microsoft.com/office/officeart/2008/layout/RadialCluster"/>
    <dgm:cxn modelId="{D35F9740-89FA-480F-BF3C-CA9DBE2C96F7}" type="presParOf" srcId="{3D4C7E38-5E8D-4BA2-806D-7D5A70875608}" destId="{E58B473B-6A55-4233-90AD-F37397B945FD}" srcOrd="3" destOrd="0" presId="urn:microsoft.com/office/officeart/2008/layout/RadialCluster"/>
    <dgm:cxn modelId="{E918AFD7-C4E6-4875-8380-F411792A3CEB}" type="presParOf" srcId="{3D4C7E38-5E8D-4BA2-806D-7D5A70875608}" destId="{C9B36589-8233-41E7-A676-CA6C23056EAD}" srcOrd="4" destOrd="0" presId="urn:microsoft.com/office/officeart/2008/layout/RadialCluster"/>
    <dgm:cxn modelId="{F9AE8519-3397-46B8-8A36-7EC20812F526}" type="presParOf" srcId="{3D4C7E38-5E8D-4BA2-806D-7D5A70875608}" destId="{EF9CDB24-CE98-489C-BF15-6DB0DA9F9E02}" srcOrd="5" destOrd="0" presId="urn:microsoft.com/office/officeart/2008/layout/RadialCluster"/>
    <dgm:cxn modelId="{DAB83E61-A563-4673-A3F2-879B707F8567}" type="presParOf" srcId="{3D4C7E38-5E8D-4BA2-806D-7D5A70875608}" destId="{54DB2AE8-60AB-4B19-96F0-5AAA7AA67538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8C1573-33AE-4B83-945E-21BC0CD6E16C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9BDD46-5887-496F-960F-A31554795128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CoC Lead and Collaborative Applicant</a:t>
          </a:r>
        </a:p>
      </dgm:t>
    </dgm:pt>
    <dgm:pt modelId="{AC35B7BD-B291-4FEB-B1A2-E9AF2916A810}" type="parTrans" cxnId="{2A4FFAF4-96D4-47BD-B860-828CC0BC0A6F}">
      <dgm:prSet/>
      <dgm:spPr/>
      <dgm:t>
        <a:bodyPr/>
        <a:lstStyle/>
        <a:p>
          <a:endParaRPr lang="en-US"/>
        </a:p>
      </dgm:t>
    </dgm:pt>
    <dgm:pt modelId="{77C58127-693D-42CA-9B77-1BF3690F7E78}" type="sibTrans" cxnId="{2A4FFAF4-96D4-47BD-B860-828CC0BC0A6F}">
      <dgm:prSet/>
      <dgm:spPr/>
      <dgm:t>
        <a:bodyPr/>
        <a:lstStyle/>
        <a:p>
          <a:endParaRPr lang="en-US"/>
        </a:p>
      </dgm:t>
    </dgm:pt>
    <dgm:pt modelId="{D98F8361-20C2-4CDE-BD6E-B5F557225981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DMD</a:t>
          </a:r>
        </a:p>
      </dgm:t>
    </dgm:pt>
    <dgm:pt modelId="{05D6B94A-242E-4360-A426-548B17CDA0E9}" type="parTrans" cxnId="{E2E510B7-6534-4479-ABB2-CEC979AC02B8}">
      <dgm:prSet/>
      <dgm:spPr/>
      <dgm:t>
        <a:bodyPr/>
        <a:lstStyle/>
        <a:p>
          <a:endParaRPr lang="en-US"/>
        </a:p>
      </dgm:t>
    </dgm:pt>
    <dgm:pt modelId="{D5235B20-AB29-45F6-9633-9694153F7EFA}" type="sibTrans" cxnId="{E2E510B7-6534-4479-ABB2-CEC979AC02B8}">
      <dgm:prSet/>
      <dgm:spPr/>
      <dgm:t>
        <a:bodyPr/>
        <a:lstStyle/>
        <a:p>
          <a:endParaRPr lang="en-US"/>
        </a:p>
      </dgm:t>
    </dgm:pt>
    <dgm:pt modelId="{F6B2234A-4C7B-4E43-AE86-90868AD04DFA}">
      <dgm:prSet phldrT="[Text]"/>
      <dgm:spPr/>
      <dgm:t>
        <a:bodyPr/>
        <a:lstStyle/>
        <a:p>
          <a:r>
            <a:rPr lang="en-US" dirty="0"/>
            <a:t>CHIP</a:t>
          </a:r>
        </a:p>
      </dgm:t>
    </dgm:pt>
    <dgm:pt modelId="{A0564D61-E1CA-4B09-A961-DDDC19409935}" type="sibTrans" cxnId="{3E2998A7-99EE-4C17-9051-9692EDBED355}">
      <dgm:prSet/>
      <dgm:spPr/>
      <dgm:t>
        <a:bodyPr/>
        <a:lstStyle/>
        <a:p>
          <a:endParaRPr lang="en-US"/>
        </a:p>
      </dgm:t>
    </dgm:pt>
    <dgm:pt modelId="{8446D7AE-891B-4F74-96B4-003208FFCF49}" type="parTrans" cxnId="{3E2998A7-99EE-4C17-9051-9692EDBED355}">
      <dgm:prSet/>
      <dgm:spPr/>
      <dgm:t>
        <a:bodyPr/>
        <a:lstStyle/>
        <a:p>
          <a:endParaRPr lang="en-US"/>
        </a:p>
      </dgm:t>
    </dgm:pt>
    <dgm:pt modelId="{D6DF8765-8D17-4CCB-864C-0E155AC4F7CB}" type="pres">
      <dgm:prSet presAssocID="{3C8C1573-33AE-4B83-945E-21BC0CD6E16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2555DDE-3141-4B8B-857A-2F905770CBC2}" type="pres">
      <dgm:prSet presAssocID="{8F9BDD46-5887-496F-960F-A31554795128}" presName="singleCycle" presStyleCnt="0"/>
      <dgm:spPr/>
    </dgm:pt>
    <dgm:pt modelId="{04FBF31E-9360-4BE8-AE50-956B527021B5}" type="pres">
      <dgm:prSet presAssocID="{8F9BDD46-5887-496F-960F-A31554795128}" presName="singleCenter" presStyleLbl="node1" presStyleIdx="0" presStyleCnt="3">
        <dgm:presLayoutVars>
          <dgm:chMax val="7"/>
          <dgm:chPref val="7"/>
        </dgm:presLayoutVars>
      </dgm:prSet>
      <dgm:spPr/>
    </dgm:pt>
    <dgm:pt modelId="{0515D516-A631-4600-9E88-13262308625C}" type="pres">
      <dgm:prSet presAssocID="{8446D7AE-891B-4F74-96B4-003208FFCF49}" presName="Name56" presStyleLbl="parChTrans1D2" presStyleIdx="0" presStyleCnt="2"/>
      <dgm:spPr/>
    </dgm:pt>
    <dgm:pt modelId="{C56B78C3-1121-41C4-AB33-E140093AD287}" type="pres">
      <dgm:prSet presAssocID="{F6B2234A-4C7B-4E43-AE86-90868AD04DFA}" presName="text0" presStyleLbl="node1" presStyleIdx="1" presStyleCnt="3">
        <dgm:presLayoutVars>
          <dgm:bulletEnabled val="1"/>
        </dgm:presLayoutVars>
      </dgm:prSet>
      <dgm:spPr/>
    </dgm:pt>
    <dgm:pt modelId="{376DD58A-CB07-475A-9E1D-2CA0C9588B41}" type="pres">
      <dgm:prSet presAssocID="{05D6B94A-242E-4360-A426-548B17CDA0E9}" presName="Name56" presStyleLbl="parChTrans1D2" presStyleIdx="1" presStyleCnt="2"/>
      <dgm:spPr/>
    </dgm:pt>
    <dgm:pt modelId="{6277AF4B-41B7-41C8-B3E7-A04F8B56B071}" type="pres">
      <dgm:prSet presAssocID="{D98F8361-20C2-4CDE-BD6E-B5F557225981}" presName="text0" presStyleLbl="node1" presStyleIdx="2" presStyleCnt="3">
        <dgm:presLayoutVars>
          <dgm:bulletEnabled val="1"/>
        </dgm:presLayoutVars>
      </dgm:prSet>
      <dgm:spPr/>
    </dgm:pt>
  </dgm:ptLst>
  <dgm:cxnLst>
    <dgm:cxn modelId="{1E6DC603-5794-41D1-977B-92E81D9270FF}" type="presOf" srcId="{F6B2234A-4C7B-4E43-AE86-90868AD04DFA}" destId="{C56B78C3-1121-41C4-AB33-E140093AD287}" srcOrd="0" destOrd="0" presId="urn:microsoft.com/office/officeart/2008/layout/RadialCluster"/>
    <dgm:cxn modelId="{C2C3EF66-8AC5-480A-8E18-CD7C12F355A6}" type="presOf" srcId="{8446D7AE-891B-4F74-96B4-003208FFCF49}" destId="{0515D516-A631-4600-9E88-13262308625C}" srcOrd="0" destOrd="0" presId="urn:microsoft.com/office/officeart/2008/layout/RadialCluster"/>
    <dgm:cxn modelId="{6A19DB6C-843F-49A8-B605-B1621759BCFB}" type="presOf" srcId="{8F9BDD46-5887-496F-960F-A31554795128}" destId="{04FBF31E-9360-4BE8-AE50-956B527021B5}" srcOrd="0" destOrd="0" presId="urn:microsoft.com/office/officeart/2008/layout/RadialCluster"/>
    <dgm:cxn modelId="{BEFE0C8B-74A7-4482-87F3-BE69CA2454B0}" type="presOf" srcId="{3C8C1573-33AE-4B83-945E-21BC0CD6E16C}" destId="{D6DF8765-8D17-4CCB-864C-0E155AC4F7CB}" srcOrd="0" destOrd="0" presId="urn:microsoft.com/office/officeart/2008/layout/RadialCluster"/>
    <dgm:cxn modelId="{3E2998A7-99EE-4C17-9051-9692EDBED355}" srcId="{8F9BDD46-5887-496F-960F-A31554795128}" destId="{F6B2234A-4C7B-4E43-AE86-90868AD04DFA}" srcOrd="0" destOrd="0" parTransId="{8446D7AE-891B-4F74-96B4-003208FFCF49}" sibTransId="{A0564D61-E1CA-4B09-A961-DDDC19409935}"/>
    <dgm:cxn modelId="{E2E510B7-6534-4479-ABB2-CEC979AC02B8}" srcId="{8F9BDD46-5887-496F-960F-A31554795128}" destId="{D98F8361-20C2-4CDE-BD6E-B5F557225981}" srcOrd="1" destOrd="0" parTransId="{05D6B94A-242E-4360-A426-548B17CDA0E9}" sibTransId="{D5235B20-AB29-45F6-9633-9694153F7EFA}"/>
    <dgm:cxn modelId="{B164DDF3-E94B-41C1-B9F0-E716E15B581A}" type="presOf" srcId="{D98F8361-20C2-4CDE-BD6E-B5F557225981}" destId="{6277AF4B-41B7-41C8-B3E7-A04F8B56B071}" srcOrd="0" destOrd="0" presId="urn:microsoft.com/office/officeart/2008/layout/RadialCluster"/>
    <dgm:cxn modelId="{2A4FFAF4-96D4-47BD-B860-828CC0BC0A6F}" srcId="{3C8C1573-33AE-4B83-945E-21BC0CD6E16C}" destId="{8F9BDD46-5887-496F-960F-A31554795128}" srcOrd="0" destOrd="0" parTransId="{AC35B7BD-B291-4FEB-B1A2-E9AF2916A810}" sibTransId="{77C58127-693D-42CA-9B77-1BF3690F7E78}"/>
    <dgm:cxn modelId="{B8915FF8-F6FC-4440-90E3-D9729640805E}" type="presOf" srcId="{05D6B94A-242E-4360-A426-548B17CDA0E9}" destId="{376DD58A-CB07-475A-9E1D-2CA0C9588B41}" srcOrd="0" destOrd="0" presId="urn:microsoft.com/office/officeart/2008/layout/RadialCluster"/>
    <dgm:cxn modelId="{8E3E61ED-34E3-4EF9-9E0B-58B25FC8CC31}" type="presParOf" srcId="{D6DF8765-8D17-4CCB-864C-0E155AC4F7CB}" destId="{A2555DDE-3141-4B8B-857A-2F905770CBC2}" srcOrd="0" destOrd="0" presId="urn:microsoft.com/office/officeart/2008/layout/RadialCluster"/>
    <dgm:cxn modelId="{B6C15194-60FB-4F0F-AFD9-A0C507A94390}" type="presParOf" srcId="{A2555DDE-3141-4B8B-857A-2F905770CBC2}" destId="{04FBF31E-9360-4BE8-AE50-956B527021B5}" srcOrd="0" destOrd="0" presId="urn:microsoft.com/office/officeart/2008/layout/RadialCluster"/>
    <dgm:cxn modelId="{DC926504-50B2-4C05-A95E-D389B468C96E}" type="presParOf" srcId="{A2555DDE-3141-4B8B-857A-2F905770CBC2}" destId="{0515D516-A631-4600-9E88-13262308625C}" srcOrd="1" destOrd="0" presId="urn:microsoft.com/office/officeart/2008/layout/RadialCluster"/>
    <dgm:cxn modelId="{EEB7B414-D2EA-4F8F-ACAB-032255988F84}" type="presParOf" srcId="{A2555DDE-3141-4B8B-857A-2F905770CBC2}" destId="{C56B78C3-1121-41C4-AB33-E140093AD287}" srcOrd="2" destOrd="0" presId="urn:microsoft.com/office/officeart/2008/layout/RadialCluster"/>
    <dgm:cxn modelId="{180472B3-39F3-48A6-8B58-2409A1D70F56}" type="presParOf" srcId="{A2555DDE-3141-4B8B-857A-2F905770CBC2}" destId="{376DD58A-CB07-475A-9E1D-2CA0C9588B41}" srcOrd="3" destOrd="0" presId="urn:microsoft.com/office/officeart/2008/layout/RadialCluster"/>
    <dgm:cxn modelId="{C45EACD6-F132-4AA7-94CD-E592B2F17B2F}" type="presParOf" srcId="{A2555DDE-3141-4B8B-857A-2F905770CBC2}" destId="{6277AF4B-41B7-41C8-B3E7-A04F8B56B071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449CDB-5ABD-430F-B658-99CAF02630F1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EA84436-1C84-49DB-9F0E-29DFEBBA9E0D}">
      <dgm:prSet phldrT="[Text]"/>
      <dgm:spPr/>
      <dgm:t>
        <a:bodyPr/>
        <a:lstStyle/>
        <a:p>
          <a:r>
            <a:rPr lang="en-US" b="1" dirty="0">
              <a:latin typeface="+mj-lt"/>
            </a:rPr>
            <a:t>We believe everyone has the right to be housed and connected to care.</a:t>
          </a:r>
        </a:p>
      </dgm:t>
    </dgm:pt>
    <dgm:pt modelId="{3E99EE6A-E226-4EDF-AFF4-5C204FAF2617}" type="parTrans" cxnId="{F8E562B2-D4D6-4DA3-82B8-4A6117CA22F7}">
      <dgm:prSet/>
      <dgm:spPr/>
      <dgm:t>
        <a:bodyPr/>
        <a:lstStyle/>
        <a:p>
          <a:endParaRPr lang="en-US"/>
        </a:p>
      </dgm:t>
    </dgm:pt>
    <dgm:pt modelId="{72B456C0-E8BD-422E-8362-6C914A9B2F43}" type="sibTrans" cxnId="{F8E562B2-D4D6-4DA3-82B8-4A6117CA22F7}">
      <dgm:prSet/>
      <dgm:spPr/>
      <dgm:t>
        <a:bodyPr/>
        <a:lstStyle/>
        <a:p>
          <a:endParaRPr lang="en-US"/>
        </a:p>
      </dgm:t>
    </dgm:pt>
    <dgm:pt modelId="{3C5DC79C-976A-4853-B7F4-95466E5EDFDA}" type="asst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To reduce Black homelessness by </a:t>
          </a:r>
          <a:r>
            <a:rPr lang="en-US" b="1" dirty="0"/>
            <a:t>35%</a:t>
          </a:r>
          <a:r>
            <a:rPr lang="en-US" dirty="0"/>
            <a:t> by 2025.</a:t>
          </a:r>
        </a:p>
      </dgm:t>
    </dgm:pt>
    <dgm:pt modelId="{B0110734-5B4E-4421-A969-0A4C1DC781F8}" type="parTrans" cxnId="{DCC120D8-6F0C-42EE-BEF7-81008D94A583}">
      <dgm:prSet/>
      <dgm:spPr/>
      <dgm:t>
        <a:bodyPr/>
        <a:lstStyle/>
        <a:p>
          <a:endParaRPr lang="en-US"/>
        </a:p>
      </dgm:t>
    </dgm:pt>
    <dgm:pt modelId="{CA9DE8D2-1581-4709-A92A-1B61445B6C64}" type="sibTrans" cxnId="{DCC120D8-6F0C-42EE-BEF7-81008D94A583}">
      <dgm:prSet/>
      <dgm:spPr/>
      <dgm:t>
        <a:bodyPr/>
        <a:lstStyle/>
        <a:p>
          <a:endParaRPr lang="en-US"/>
        </a:p>
      </dgm:t>
    </dgm:pt>
    <dgm:pt modelId="{B22AC229-D670-4C27-9CB0-E267C4388F07}">
      <dgm:prSet phldrT="[Text]"/>
      <dgm:spPr/>
      <dgm:t>
        <a:bodyPr/>
        <a:lstStyle/>
        <a:p>
          <a:r>
            <a:rPr lang="en-US" dirty="0"/>
            <a:t>Families</a:t>
          </a:r>
        </a:p>
      </dgm:t>
    </dgm:pt>
    <dgm:pt modelId="{5D6B6B3E-9FEE-49A0-B98D-5C3EF1DDA034}" type="parTrans" cxnId="{53CF69FB-F853-4AE4-96CA-930297519FAE}">
      <dgm:prSet/>
      <dgm:spPr/>
      <dgm:t>
        <a:bodyPr/>
        <a:lstStyle/>
        <a:p>
          <a:endParaRPr lang="en-US"/>
        </a:p>
      </dgm:t>
    </dgm:pt>
    <dgm:pt modelId="{9DCB7780-6B73-487A-95C1-849AD9DF9C22}" type="sibTrans" cxnId="{53CF69FB-F853-4AE4-96CA-930297519FAE}">
      <dgm:prSet/>
      <dgm:spPr/>
      <dgm:t>
        <a:bodyPr/>
        <a:lstStyle/>
        <a:p>
          <a:endParaRPr lang="en-US"/>
        </a:p>
      </dgm:t>
    </dgm:pt>
    <dgm:pt modelId="{88A19C37-42B2-4BBF-9D00-A0E8D918E775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Youth and Young Adults</a:t>
          </a:r>
        </a:p>
      </dgm:t>
    </dgm:pt>
    <dgm:pt modelId="{45EE48E9-0130-42DF-8A7B-C20C316FCB0A}" type="parTrans" cxnId="{8DD71BBC-5B62-4EB9-8662-35FA3ACAFAB9}">
      <dgm:prSet/>
      <dgm:spPr/>
      <dgm:t>
        <a:bodyPr/>
        <a:lstStyle/>
        <a:p>
          <a:endParaRPr lang="en-US"/>
        </a:p>
      </dgm:t>
    </dgm:pt>
    <dgm:pt modelId="{B49CFBE3-0EEA-4139-96DE-8E2CAC8BF211}" type="sibTrans" cxnId="{8DD71BBC-5B62-4EB9-8662-35FA3ACAFAB9}">
      <dgm:prSet/>
      <dgm:spPr/>
      <dgm:t>
        <a:bodyPr/>
        <a:lstStyle/>
        <a:p>
          <a:endParaRPr lang="en-US"/>
        </a:p>
      </dgm:t>
    </dgm:pt>
    <dgm:pt modelId="{2AED82C9-CA30-488C-81DE-16EA16E0A1AD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Chronic Homelessness</a:t>
          </a:r>
        </a:p>
      </dgm:t>
    </dgm:pt>
    <dgm:pt modelId="{03518FB0-D19B-498C-8BDA-C12F4C6E7B4E}" type="parTrans" cxnId="{9EF54064-5778-4461-A546-64938FFF3F50}">
      <dgm:prSet/>
      <dgm:spPr/>
      <dgm:t>
        <a:bodyPr/>
        <a:lstStyle/>
        <a:p>
          <a:endParaRPr lang="en-US"/>
        </a:p>
      </dgm:t>
    </dgm:pt>
    <dgm:pt modelId="{6D9A5EEA-CCE2-45F3-AEDE-DB16EA3497D2}" type="sibTrans" cxnId="{9EF54064-5778-4461-A546-64938FFF3F50}">
      <dgm:prSet/>
      <dgm:spPr/>
      <dgm:t>
        <a:bodyPr/>
        <a:lstStyle/>
        <a:p>
          <a:endParaRPr lang="en-US"/>
        </a:p>
      </dgm:t>
    </dgm:pt>
    <dgm:pt modelId="{586C47FA-9FD7-49A2-A6AB-D5E8EEF5B660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Veterans</a:t>
          </a:r>
        </a:p>
      </dgm:t>
    </dgm:pt>
    <dgm:pt modelId="{64C555ED-3E1D-45DE-B7F8-E5F1D2492D77}" type="parTrans" cxnId="{BC414B66-9D80-482A-82E4-E625FEF6AFE2}">
      <dgm:prSet/>
      <dgm:spPr/>
      <dgm:t>
        <a:bodyPr/>
        <a:lstStyle/>
        <a:p>
          <a:endParaRPr lang="en-US"/>
        </a:p>
      </dgm:t>
    </dgm:pt>
    <dgm:pt modelId="{6120D7E4-0BEF-43D0-86B8-097608994CD4}" type="sibTrans" cxnId="{BC414B66-9D80-482A-82E4-E625FEF6AFE2}">
      <dgm:prSet/>
      <dgm:spPr/>
      <dgm:t>
        <a:bodyPr/>
        <a:lstStyle/>
        <a:p>
          <a:endParaRPr lang="en-US"/>
        </a:p>
      </dgm:t>
    </dgm:pt>
    <dgm:pt modelId="{1E4BE62E-9015-45FD-B63D-3D233B2E306C}" type="pres">
      <dgm:prSet presAssocID="{BE449CDB-5ABD-430F-B658-99CAF02630F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4CF795B-AA71-4A28-8D51-037CC5F53169}" type="pres">
      <dgm:prSet presAssocID="{9EA84436-1C84-49DB-9F0E-29DFEBBA9E0D}" presName="hierRoot1" presStyleCnt="0">
        <dgm:presLayoutVars>
          <dgm:hierBranch val="init"/>
        </dgm:presLayoutVars>
      </dgm:prSet>
      <dgm:spPr/>
    </dgm:pt>
    <dgm:pt modelId="{EFE37C39-2381-41D2-9AAE-D5B55B78D1AD}" type="pres">
      <dgm:prSet presAssocID="{9EA84436-1C84-49DB-9F0E-29DFEBBA9E0D}" presName="rootComposite1" presStyleCnt="0"/>
      <dgm:spPr/>
    </dgm:pt>
    <dgm:pt modelId="{845E2FAD-C491-4965-9BCE-D20C1D75DC08}" type="pres">
      <dgm:prSet presAssocID="{9EA84436-1C84-49DB-9F0E-29DFEBBA9E0D}" presName="rootText1" presStyleLbl="node0" presStyleIdx="0" presStyleCnt="1" custScaleY="197191">
        <dgm:presLayoutVars>
          <dgm:chPref val="3"/>
        </dgm:presLayoutVars>
      </dgm:prSet>
      <dgm:spPr/>
    </dgm:pt>
    <dgm:pt modelId="{EA2CCCF4-0C65-4F44-8DC0-01522B37E447}" type="pres">
      <dgm:prSet presAssocID="{9EA84436-1C84-49DB-9F0E-29DFEBBA9E0D}" presName="rootConnector1" presStyleLbl="node1" presStyleIdx="0" presStyleCnt="0"/>
      <dgm:spPr/>
    </dgm:pt>
    <dgm:pt modelId="{6A8C5F00-6E1A-42C3-8E4A-54A7E74670D1}" type="pres">
      <dgm:prSet presAssocID="{9EA84436-1C84-49DB-9F0E-29DFEBBA9E0D}" presName="hierChild2" presStyleCnt="0"/>
      <dgm:spPr/>
    </dgm:pt>
    <dgm:pt modelId="{237A3B1E-8C10-42FA-A405-FEDD0FAED11A}" type="pres">
      <dgm:prSet presAssocID="{5D6B6B3E-9FEE-49A0-B98D-5C3EF1DDA034}" presName="Name64" presStyleLbl="parChTrans1D2" presStyleIdx="0" presStyleCnt="5"/>
      <dgm:spPr/>
    </dgm:pt>
    <dgm:pt modelId="{C5070487-EA32-4CCB-9ACA-729C691F28A2}" type="pres">
      <dgm:prSet presAssocID="{B22AC229-D670-4C27-9CB0-E267C4388F07}" presName="hierRoot2" presStyleCnt="0">
        <dgm:presLayoutVars>
          <dgm:hierBranch val="init"/>
        </dgm:presLayoutVars>
      </dgm:prSet>
      <dgm:spPr/>
    </dgm:pt>
    <dgm:pt modelId="{43C1CE1D-F2CC-45E2-B2CB-6823FA727113}" type="pres">
      <dgm:prSet presAssocID="{B22AC229-D670-4C27-9CB0-E267C4388F07}" presName="rootComposite" presStyleCnt="0"/>
      <dgm:spPr/>
    </dgm:pt>
    <dgm:pt modelId="{3FFECEE5-2C7D-434E-88E6-D7E5EDD4872D}" type="pres">
      <dgm:prSet presAssocID="{B22AC229-D670-4C27-9CB0-E267C4388F07}" presName="rootText" presStyleLbl="node2" presStyleIdx="0" presStyleCnt="4">
        <dgm:presLayoutVars>
          <dgm:chPref val="3"/>
        </dgm:presLayoutVars>
      </dgm:prSet>
      <dgm:spPr/>
    </dgm:pt>
    <dgm:pt modelId="{AA355349-C1C3-4914-AEA5-F0C4FE124A94}" type="pres">
      <dgm:prSet presAssocID="{B22AC229-D670-4C27-9CB0-E267C4388F07}" presName="rootConnector" presStyleLbl="node2" presStyleIdx="0" presStyleCnt="4"/>
      <dgm:spPr/>
    </dgm:pt>
    <dgm:pt modelId="{AFE17495-6259-4B38-BE88-12A42BCC3CA0}" type="pres">
      <dgm:prSet presAssocID="{B22AC229-D670-4C27-9CB0-E267C4388F07}" presName="hierChild4" presStyleCnt="0"/>
      <dgm:spPr/>
    </dgm:pt>
    <dgm:pt modelId="{A5B3C168-B5CC-46FE-9816-B7041C835D4E}" type="pres">
      <dgm:prSet presAssocID="{B22AC229-D670-4C27-9CB0-E267C4388F07}" presName="hierChild5" presStyleCnt="0"/>
      <dgm:spPr/>
    </dgm:pt>
    <dgm:pt modelId="{49BAEB55-C523-4357-99B2-241DB1E37FD8}" type="pres">
      <dgm:prSet presAssocID="{45EE48E9-0130-42DF-8A7B-C20C316FCB0A}" presName="Name64" presStyleLbl="parChTrans1D2" presStyleIdx="1" presStyleCnt="5"/>
      <dgm:spPr/>
    </dgm:pt>
    <dgm:pt modelId="{1D9A270C-FAA1-4985-9631-2661D6C04486}" type="pres">
      <dgm:prSet presAssocID="{88A19C37-42B2-4BBF-9D00-A0E8D918E775}" presName="hierRoot2" presStyleCnt="0">
        <dgm:presLayoutVars>
          <dgm:hierBranch val="init"/>
        </dgm:presLayoutVars>
      </dgm:prSet>
      <dgm:spPr/>
    </dgm:pt>
    <dgm:pt modelId="{76727221-ECBD-46DA-A0FB-1C258C98F011}" type="pres">
      <dgm:prSet presAssocID="{88A19C37-42B2-4BBF-9D00-A0E8D918E775}" presName="rootComposite" presStyleCnt="0"/>
      <dgm:spPr/>
    </dgm:pt>
    <dgm:pt modelId="{BE20C0B6-4946-44F6-A512-FCCCF065C8A0}" type="pres">
      <dgm:prSet presAssocID="{88A19C37-42B2-4BBF-9D00-A0E8D918E775}" presName="rootText" presStyleLbl="node2" presStyleIdx="1" presStyleCnt="4">
        <dgm:presLayoutVars>
          <dgm:chPref val="3"/>
        </dgm:presLayoutVars>
      </dgm:prSet>
      <dgm:spPr/>
    </dgm:pt>
    <dgm:pt modelId="{40115548-1A41-4640-B859-E4834505310D}" type="pres">
      <dgm:prSet presAssocID="{88A19C37-42B2-4BBF-9D00-A0E8D918E775}" presName="rootConnector" presStyleLbl="node2" presStyleIdx="1" presStyleCnt="4"/>
      <dgm:spPr/>
    </dgm:pt>
    <dgm:pt modelId="{AE88B181-9CB5-49CB-ACB2-174B3247611F}" type="pres">
      <dgm:prSet presAssocID="{88A19C37-42B2-4BBF-9D00-A0E8D918E775}" presName="hierChild4" presStyleCnt="0"/>
      <dgm:spPr/>
    </dgm:pt>
    <dgm:pt modelId="{513B9214-BC5D-4636-9F18-A85093A8C37E}" type="pres">
      <dgm:prSet presAssocID="{88A19C37-42B2-4BBF-9D00-A0E8D918E775}" presName="hierChild5" presStyleCnt="0"/>
      <dgm:spPr/>
    </dgm:pt>
    <dgm:pt modelId="{242094D9-CA93-4931-BB39-8C22D95D4C9C}" type="pres">
      <dgm:prSet presAssocID="{03518FB0-D19B-498C-8BDA-C12F4C6E7B4E}" presName="Name64" presStyleLbl="parChTrans1D2" presStyleIdx="2" presStyleCnt="5"/>
      <dgm:spPr/>
    </dgm:pt>
    <dgm:pt modelId="{CE81DCBB-F5F6-458F-9A93-864A594C5580}" type="pres">
      <dgm:prSet presAssocID="{2AED82C9-CA30-488C-81DE-16EA16E0A1AD}" presName="hierRoot2" presStyleCnt="0">
        <dgm:presLayoutVars>
          <dgm:hierBranch val="init"/>
        </dgm:presLayoutVars>
      </dgm:prSet>
      <dgm:spPr/>
    </dgm:pt>
    <dgm:pt modelId="{C0CA7DC4-F10F-4C7B-B406-8954A9D44DAC}" type="pres">
      <dgm:prSet presAssocID="{2AED82C9-CA30-488C-81DE-16EA16E0A1AD}" presName="rootComposite" presStyleCnt="0"/>
      <dgm:spPr/>
    </dgm:pt>
    <dgm:pt modelId="{FE66A582-A7FF-43B8-8516-691E5960B2D2}" type="pres">
      <dgm:prSet presAssocID="{2AED82C9-CA30-488C-81DE-16EA16E0A1AD}" presName="rootText" presStyleLbl="node2" presStyleIdx="2" presStyleCnt="4">
        <dgm:presLayoutVars>
          <dgm:chPref val="3"/>
        </dgm:presLayoutVars>
      </dgm:prSet>
      <dgm:spPr/>
    </dgm:pt>
    <dgm:pt modelId="{A5760BE5-644B-4CCC-AEB8-FFEB97A45F27}" type="pres">
      <dgm:prSet presAssocID="{2AED82C9-CA30-488C-81DE-16EA16E0A1AD}" presName="rootConnector" presStyleLbl="node2" presStyleIdx="2" presStyleCnt="4"/>
      <dgm:spPr/>
    </dgm:pt>
    <dgm:pt modelId="{86A0BBB9-4A71-4156-BC71-7BF2EC47E912}" type="pres">
      <dgm:prSet presAssocID="{2AED82C9-CA30-488C-81DE-16EA16E0A1AD}" presName="hierChild4" presStyleCnt="0"/>
      <dgm:spPr/>
    </dgm:pt>
    <dgm:pt modelId="{6245EC8C-6AAB-4326-9056-BD975475A73C}" type="pres">
      <dgm:prSet presAssocID="{2AED82C9-CA30-488C-81DE-16EA16E0A1AD}" presName="hierChild5" presStyleCnt="0"/>
      <dgm:spPr/>
    </dgm:pt>
    <dgm:pt modelId="{3A55F3C7-AA54-4F07-A169-F75DCAA671A7}" type="pres">
      <dgm:prSet presAssocID="{64C555ED-3E1D-45DE-B7F8-E5F1D2492D77}" presName="Name64" presStyleLbl="parChTrans1D2" presStyleIdx="3" presStyleCnt="5"/>
      <dgm:spPr/>
    </dgm:pt>
    <dgm:pt modelId="{CB3AA8AE-FB20-4364-AD1C-742E469DBDE1}" type="pres">
      <dgm:prSet presAssocID="{586C47FA-9FD7-49A2-A6AB-D5E8EEF5B660}" presName="hierRoot2" presStyleCnt="0">
        <dgm:presLayoutVars>
          <dgm:hierBranch val="init"/>
        </dgm:presLayoutVars>
      </dgm:prSet>
      <dgm:spPr/>
    </dgm:pt>
    <dgm:pt modelId="{F3935AE8-2CA2-4A96-B5F4-B6A4A503B0B7}" type="pres">
      <dgm:prSet presAssocID="{586C47FA-9FD7-49A2-A6AB-D5E8EEF5B660}" presName="rootComposite" presStyleCnt="0"/>
      <dgm:spPr/>
    </dgm:pt>
    <dgm:pt modelId="{8295D20A-CA02-4C27-A829-84A07D24F338}" type="pres">
      <dgm:prSet presAssocID="{586C47FA-9FD7-49A2-A6AB-D5E8EEF5B660}" presName="rootText" presStyleLbl="node2" presStyleIdx="3" presStyleCnt="4" custScaleY="101431">
        <dgm:presLayoutVars>
          <dgm:chPref val="3"/>
        </dgm:presLayoutVars>
      </dgm:prSet>
      <dgm:spPr/>
    </dgm:pt>
    <dgm:pt modelId="{38EB7C5D-1491-47CA-9A01-999AA8D92026}" type="pres">
      <dgm:prSet presAssocID="{586C47FA-9FD7-49A2-A6AB-D5E8EEF5B660}" presName="rootConnector" presStyleLbl="node2" presStyleIdx="3" presStyleCnt="4"/>
      <dgm:spPr/>
    </dgm:pt>
    <dgm:pt modelId="{93D27B0F-7CE2-4A9B-A1D6-0CE8510A7B56}" type="pres">
      <dgm:prSet presAssocID="{586C47FA-9FD7-49A2-A6AB-D5E8EEF5B660}" presName="hierChild4" presStyleCnt="0"/>
      <dgm:spPr/>
    </dgm:pt>
    <dgm:pt modelId="{A06F5FF7-058B-470A-ABA2-3A9D52D36303}" type="pres">
      <dgm:prSet presAssocID="{586C47FA-9FD7-49A2-A6AB-D5E8EEF5B660}" presName="hierChild5" presStyleCnt="0"/>
      <dgm:spPr/>
    </dgm:pt>
    <dgm:pt modelId="{62520887-C2C8-4B4E-814F-9A8698983D91}" type="pres">
      <dgm:prSet presAssocID="{9EA84436-1C84-49DB-9F0E-29DFEBBA9E0D}" presName="hierChild3" presStyleCnt="0"/>
      <dgm:spPr/>
    </dgm:pt>
    <dgm:pt modelId="{035AB7B7-6D89-4D06-96AD-6EE5A5D77DB5}" type="pres">
      <dgm:prSet presAssocID="{B0110734-5B4E-4421-A969-0A4C1DC781F8}" presName="Name115" presStyleLbl="parChTrans1D2" presStyleIdx="4" presStyleCnt="5"/>
      <dgm:spPr/>
    </dgm:pt>
    <dgm:pt modelId="{C4E9851B-ED0D-40C4-8A53-45D821A5A609}" type="pres">
      <dgm:prSet presAssocID="{3C5DC79C-976A-4853-B7F4-95466E5EDFDA}" presName="hierRoot3" presStyleCnt="0">
        <dgm:presLayoutVars>
          <dgm:hierBranch val="init"/>
        </dgm:presLayoutVars>
      </dgm:prSet>
      <dgm:spPr/>
    </dgm:pt>
    <dgm:pt modelId="{2A1F388B-93FA-401C-8E45-5DE5B1EA89BD}" type="pres">
      <dgm:prSet presAssocID="{3C5DC79C-976A-4853-B7F4-95466E5EDFDA}" presName="rootComposite3" presStyleCnt="0"/>
      <dgm:spPr/>
    </dgm:pt>
    <dgm:pt modelId="{7E82B2F1-931F-4345-9837-AD3CEAE797E4}" type="pres">
      <dgm:prSet presAssocID="{3C5DC79C-976A-4853-B7F4-95466E5EDFDA}" presName="rootText3" presStyleLbl="asst1" presStyleIdx="0" presStyleCnt="1" custScaleY="148469">
        <dgm:presLayoutVars>
          <dgm:chPref val="3"/>
        </dgm:presLayoutVars>
      </dgm:prSet>
      <dgm:spPr/>
    </dgm:pt>
    <dgm:pt modelId="{03BE468B-6AB7-42F7-A4E7-0ACCCE3033A0}" type="pres">
      <dgm:prSet presAssocID="{3C5DC79C-976A-4853-B7F4-95466E5EDFDA}" presName="rootConnector3" presStyleLbl="asst1" presStyleIdx="0" presStyleCnt="1"/>
      <dgm:spPr/>
    </dgm:pt>
    <dgm:pt modelId="{23EB44B2-7A64-4445-A875-D007F90700BA}" type="pres">
      <dgm:prSet presAssocID="{3C5DC79C-976A-4853-B7F4-95466E5EDFDA}" presName="hierChild6" presStyleCnt="0"/>
      <dgm:spPr/>
    </dgm:pt>
    <dgm:pt modelId="{E290513F-6C88-4FF8-8C3F-C5BC52D12798}" type="pres">
      <dgm:prSet presAssocID="{3C5DC79C-976A-4853-B7F4-95466E5EDFDA}" presName="hierChild7" presStyleCnt="0"/>
      <dgm:spPr/>
    </dgm:pt>
  </dgm:ptLst>
  <dgm:cxnLst>
    <dgm:cxn modelId="{E3E4A016-C1E4-480B-B824-EB6FE8A896F8}" type="presOf" srcId="{B22AC229-D670-4C27-9CB0-E267C4388F07}" destId="{3FFECEE5-2C7D-434E-88E6-D7E5EDD4872D}" srcOrd="0" destOrd="0" presId="urn:microsoft.com/office/officeart/2009/3/layout/HorizontalOrganizationChart"/>
    <dgm:cxn modelId="{41160718-C012-4B0B-980F-64107C42BFA8}" type="presOf" srcId="{64C555ED-3E1D-45DE-B7F8-E5F1D2492D77}" destId="{3A55F3C7-AA54-4F07-A169-F75DCAA671A7}" srcOrd="0" destOrd="0" presId="urn:microsoft.com/office/officeart/2009/3/layout/HorizontalOrganizationChart"/>
    <dgm:cxn modelId="{48528B25-C4B8-4D63-851D-7647666FDD51}" type="presOf" srcId="{586C47FA-9FD7-49A2-A6AB-D5E8EEF5B660}" destId="{38EB7C5D-1491-47CA-9A01-999AA8D92026}" srcOrd="1" destOrd="0" presId="urn:microsoft.com/office/officeart/2009/3/layout/HorizontalOrganizationChart"/>
    <dgm:cxn modelId="{B5201229-C7C6-4B8C-A9A6-C0727E02A4D0}" type="presOf" srcId="{3C5DC79C-976A-4853-B7F4-95466E5EDFDA}" destId="{7E82B2F1-931F-4345-9837-AD3CEAE797E4}" srcOrd="0" destOrd="0" presId="urn:microsoft.com/office/officeart/2009/3/layout/HorizontalOrganizationChart"/>
    <dgm:cxn modelId="{C683CE2C-4DFC-482C-9D0F-B561CD11B04A}" type="presOf" srcId="{88A19C37-42B2-4BBF-9D00-A0E8D918E775}" destId="{40115548-1A41-4640-B859-E4834505310D}" srcOrd="1" destOrd="0" presId="urn:microsoft.com/office/officeart/2009/3/layout/HorizontalOrganizationChart"/>
    <dgm:cxn modelId="{51500E5D-9978-4B62-A2B2-D1A9F8B9C6E4}" type="presOf" srcId="{9EA84436-1C84-49DB-9F0E-29DFEBBA9E0D}" destId="{845E2FAD-C491-4965-9BCE-D20C1D75DC08}" srcOrd="0" destOrd="0" presId="urn:microsoft.com/office/officeart/2009/3/layout/HorizontalOrganizationChart"/>
    <dgm:cxn modelId="{9EF54064-5778-4461-A546-64938FFF3F50}" srcId="{9EA84436-1C84-49DB-9F0E-29DFEBBA9E0D}" destId="{2AED82C9-CA30-488C-81DE-16EA16E0A1AD}" srcOrd="3" destOrd="0" parTransId="{03518FB0-D19B-498C-8BDA-C12F4C6E7B4E}" sibTransId="{6D9A5EEA-CCE2-45F3-AEDE-DB16EA3497D2}"/>
    <dgm:cxn modelId="{BC414B66-9D80-482A-82E4-E625FEF6AFE2}" srcId="{9EA84436-1C84-49DB-9F0E-29DFEBBA9E0D}" destId="{586C47FA-9FD7-49A2-A6AB-D5E8EEF5B660}" srcOrd="4" destOrd="0" parTransId="{64C555ED-3E1D-45DE-B7F8-E5F1D2492D77}" sibTransId="{6120D7E4-0BEF-43D0-86B8-097608994CD4}"/>
    <dgm:cxn modelId="{A626C473-36A4-41E5-8EDA-6FB9F76E2AC1}" type="presOf" srcId="{B0110734-5B4E-4421-A969-0A4C1DC781F8}" destId="{035AB7B7-6D89-4D06-96AD-6EE5A5D77DB5}" srcOrd="0" destOrd="0" presId="urn:microsoft.com/office/officeart/2009/3/layout/HorizontalOrganizationChart"/>
    <dgm:cxn modelId="{6B605677-97E9-48CB-B39C-B76A765824A9}" type="presOf" srcId="{88A19C37-42B2-4BBF-9D00-A0E8D918E775}" destId="{BE20C0B6-4946-44F6-A512-FCCCF065C8A0}" srcOrd="0" destOrd="0" presId="urn:microsoft.com/office/officeart/2009/3/layout/HorizontalOrganizationChart"/>
    <dgm:cxn modelId="{F8FA9458-75A3-473D-8F01-D65E83BC763A}" type="presOf" srcId="{2AED82C9-CA30-488C-81DE-16EA16E0A1AD}" destId="{A5760BE5-644B-4CCC-AEB8-FFEB97A45F27}" srcOrd="1" destOrd="0" presId="urn:microsoft.com/office/officeart/2009/3/layout/HorizontalOrganizationChart"/>
    <dgm:cxn modelId="{F8998C7F-8097-40DC-9441-D87B57571D21}" type="presOf" srcId="{5D6B6B3E-9FEE-49A0-B98D-5C3EF1DDA034}" destId="{237A3B1E-8C10-42FA-A405-FEDD0FAED11A}" srcOrd="0" destOrd="0" presId="urn:microsoft.com/office/officeart/2009/3/layout/HorizontalOrganizationChart"/>
    <dgm:cxn modelId="{BB08D684-9261-4D25-B8BF-F0894C025B55}" type="presOf" srcId="{586C47FA-9FD7-49A2-A6AB-D5E8EEF5B660}" destId="{8295D20A-CA02-4C27-A829-84A07D24F338}" srcOrd="0" destOrd="0" presId="urn:microsoft.com/office/officeart/2009/3/layout/HorizontalOrganizationChart"/>
    <dgm:cxn modelId="{3197B388-E959-45BA-9339-BE17B407D69F}" type="presOf" srcId="{3C5DC79C-976A-4853-B7F4-95466E5EDFDA}" destId="{03BE468B-6AB7-42F7-A4E7-0ACCCE3033A0}" srcOrd="1" destOrd="0" presId="urn:microsoft.com/office/officeart/2009/3/layout/HorizontalOrganizationChart"/>
    <dgm:cxn modelId="{CFC4F488-FAB1-4B31-9099-17B85233F3A6}" type="presOf" srcId="{BE449CDB-5ABD-430F-B658-99CAF02630F1}" destId="{1E4BE62E-9015-45FD-B63D-3D233B2E306C}" srcOrd="0" destOrd="0" presId="urn:microsoft.com/office/officeart/2009/3/layout/HorizontalOrganizationChart"/>
    <dgm:cxn modelId="{00A6B694-611F-4C62-8BA5-827FDB92157C}" type="presOf" srcId="{2AED82C9-CA30-488C-81DE-16EA16E0A1AD}" destId="{FE66A582-A7FF-43B8-8516-691E5960B2D2}" srcOrd="0" destOrd="0" presId="urn:microsoft.com/office/officeart/2009/3/layout/HorizontalOrganizationChart"/>
    <dgm:cxn modelId="{6C75F5AA-26ED-4D3D-B77C-5D9ABB430DDA}" type="presOf" srcId="{9EA84436-1C84-49DB-9F0E-29DFEBBA9E0D}" destId="{EA2CCCF4-0C65-4F44-8DC0-01522B37E447}" srcOrd="1" destOrd="0" presId="urn:microsoft.com/office/officeart/2009/3/layout/HorizontalOrganizationChart"/>
    <dgm:cxn modelId="{72E2C9AF-2663-4E0A-B2EB-44C624D9CD12}" type="presOf" srcId="{03518FB0-D19B-498C-8BDA-C12F4C6E7B4E}" destId="{242094D9-CA93-4931-BB39-8C22D95D4C9C}" srcOrd="0" destOrd="0" presId="urn:microsoft.com/office/officeart/2009/3/layout/HorizontalOrganizationChart"/>
    <dgm:cxn modelId="{F8E562B2-D4D6-4DA3-82B8-4A6117CA22F7}" srcId="{BE449CDB-5ABD-430F-B658-99CAF02630F1}" destId="{9EA84436-1C84-49DB-9F0E-29DFEBBA9E0D}" srcOrd="0" destOrd="0" parTransId="{3E99EE6A-E226-4EDF-AFF4-5C204FAF2617}" sibTransId="{72B456C0-E8BD-422E-8362-6C914A9B2F43}"/>
    <dgm:cxn modelId="{A01454BA-65B8-43BC-A17D-289A111B830F}" type="presOf" srcId="{45EE48E9-0130-42DF-8A7B-C20C316FCB0A}" destId="{49BAEB55-C523-4357-99B2-241DB1E37FD8}" srcOrd="0" destOrd="0" presId="urn:microsoft.com/office/officeart/2009/3/layout/HorizontalOrganizationChart"/>
    <dgm:cxn modelId="{8DD71BBC-5B62-4EB9-8662-35FA3ACAFAB9}" srcId="{9EA84436-1C84-49DB-9F0E-29DFEBBA9E0D}" destId="{88A19C37-42B2-4BBF-9D00-A0E8D918E775}" srcOrd="2" destOrd="0" parTransId="{45EE48E9-0130-42DF-8A7B-C20C316FCB0A}" sibTransId="{B49CFBE3-0EEA-4139-96DE-8E2CAC8BF211}"/>
    <dgm:cxn modelId="{DCC120D8-6F0C-42EE-BEF7-81008D94A583}" srcId="{9EA84436-1C84-49DB-9F0E-29DFEBBA9E0D}" destId="{3C5DC79C-976A-4853-B7F4-95466E5EDFDA}" srcOrd="0" destOrd="0" parTransId="{B0110734-5B4E-4421-A969-0A4C1DC781F8}" sibTransId="{CA9DE8D2-1581-4709-A92A-1B61445B6C64}"/>
    <dgm:cxn modelId="{BC365AED-3F3B-47C0-BB40-C6CF58EC3949}" type="presOf" srcId="{B22AC229-D670-4C27-9CB0-E267C4388F07}" destId="{AA355349-C1C3-4914-AEA5-F0C4FE124A94}" srcOrd="1" destOrd="0" presId="urn:microsoft.com/office/officeart/2009/3/layout/HorizontalOrganizationChart"/>
    <dgm:cxn modelId="{53CF69FB-F853-4AE4-96CA-930297519FAE}" srcId="{9EA84436-1C84-49DB-9F0E-29DFEBBA9E0D}" destId="{B22AC229-D670-4C27-9CB0-E267C4388F07}" srcOrd="1" destOrd="0" parTransId="{5D6B6B3E-9FEE-49A0-B98D-5C3EF1DDA034}" sibTransId="{9DCB7780-6B73-487A-95C1-849AD9DF9C22}"/>
    <dgm:cxn modelId="{D701590C-0600-40A7-9027-9D6E33A40FB8}" type="presParOf" srcId="{1E4BE62E-9015-45FD-B63D-3D233B2E306C}" destId="{34CF795B-AA71-4A28-8D51-037CC5F53169}" srcOrd="0" destOrd="0" presId="urn:microsoft.com/office/officeart/2009/3/layout/HorizontalOrganizationChart"/>
    <dgm:cxn modelId="{E8B23A6D-C943-4404-905E-73F39DC16E18}" type="presParOf" srcId="{34CF795B-AA71-4A28-8D51-037CC5F53169}" destId="{EFE37C39-2381-41D2-9AAE-D5B55B78D1AD}" srcOrd="0" destOrd="0" presId="urn:microsoft.com/office/officeart/2009/3/layout/HorizontalOrganizationChart"/>
    <dgm:cxn modelId="{AB70628D-1F69-4838-B59B-822DCC72DA33}" type="presParOf" srcId="{EFE37C39-2381-41D2-9AAE-D5B55B78D1AD}" destId="{845E2FAD-C491-4965-9BCE-D20C1D75DC08}" srcOrd="0" destOrd="0" presId="urn:microsoft.com/office/officeart/2009/3/layout/HorizontalOrganizationChart"/>
    <dgm:cxn modelId="{EBF959C4-F776-4EBF-9713-3B4EC9C673F3}" type="presParOf" srcId="{EFE37C39-2381-41D2-9AAE-D5B55B78D1AD}" destId="{EA2CCCF4-0C65-4F44-8DC0-01522B37E447}" srcOrd="1" destOrd="0" presId="urn:microsoft.com/office/officeart/2009/3/layout/HorizontalOrganizationChart"/>
    <dgm:cxn modelId="{3C2849CC-E4DA-4796-B905-84F26DB88ACC}" type="presParOf" srcId="{34CF795B-AA71-4A28-8D51-037CC5F53169}" destId="{6A8C5F00-6E1A-42C3-8E4A-54A7E74670D1}" srcOrd="1" destOrd="0" presId="urn:microsoft.com/office/officeart/2009/3/layout/HorizontalOrganizationChart"/>
    <dgm:cxn modelId="{8ABC5E7B-366E-4865-8D71-748614415469}" type="presParOf" srcId="{6A8C5F00-6E1A-42C3-8E4A-54A7E74670D1}" destId="{237A3B1E-8C10-42FA-A405-FEDD0FAED11A}" srcOrd="0" destOrd="0" presId="urn:microsoft.com/office/officeart/2009/3/layout/HorizontalOrganizationChart"/>
    <dgm:cxn modelId="{9BEF326D-08B8-4ACF-B69D-8B696DCB5AE8}" type="presParOf" srcId="{6A8C5F00-6E1A-42C3-8E4A-54A7E74670D1}" destId="{C5070487-EA32-4CCB-9ACA-729C691F28A2}" srcOrd="1" destOrd="0" presId="urn:microsoft.com/office/officeart/2009/3/layout/HorizontalOrganizationChart"/>
    <dgm:cxn modelId="{F1FCB6A1-1AFB-46F1-8416-E68F4869EE3B}" type="presParOf" srcId="{C5070487-EA32-4CCB-9ACA-729C691F28A2}" destId="{43C1CE1D-F2CC-45E2-B2CB-6823FA727113}" srcOrd="0" destOrd="0" presId="urn:microsoft.com/office/officeart/2009/3/layout/HorizontalOrganizationChart"/>
    <dgm:cxn modelId="{3CD9AB45-5278-485E-B902-B1865267262E}" type="presParOf" srcId="{43C1CE1D-F2CC-45E2-B2CB-6823FA727113}" destId="{3FFECEE5-2C7D-434E-88E6-D7E5EDD4872D}" srcOrd="0" destOrd="0" presId="urn:microsoft.com/office/officeart/2009/3/layout/HorizontalOrganizationChart"/>
    <dgm:cxn modelId="{1BBC31AD-9226-45EA-AE3D-A5D684151D3E}" type="presParOf" srcId="{43C1CE1D-F2CC-45E2-B2CB-6823FA727113}" destId="{AA355349-C1C3-4914-AEA5-F0C4FE124A94}" srcOrd="1" destOrd="0" presId="urn:microsoft.com/office/officeart/2009/3/layout/HorizontalOrganizationChart"/>
    <dgm:cxn modelId="{C4E004E9-0CA9-4FB5-A0E7-C0455779E6D9}" type="presParOf" srcId="{C5070487-EA32-4CCB-9ACA-729C691F28A2}" destId="{AFE17495-6259-4B38-BE88-12A42BCC3CA0}" srcOrd="1" destOrd="0" presId="urn:microsoft.com/office/officeart/2009/3/layout/HorizontalOrganizationChart"/>
    <dgm:cxn modelId="{D39B190B-20EF-4BA5-B46E-31F3DF4A6466}" type="presParOf" srcId="{C5070487-EA32-4CCB-9ACA-729C691F28A2}" destId="{A5B3C168-B5CC-46FE-9816-B7041C835D4E}" srcOrd="2" destOrd="0" presId="urn:microsoft.com/office/officeart/2009/3/layout/HorizontalOrganizationChart"/>
    <dgm:cxn modelId="{D7C7819A-6435-4094-AAC5-18C933DFDBE7}" type="presParOf" srcId="{6A8C5F00-6E1A-42C3-8E4A-54A7E74670D1}" destId="{49BAEB55-C523-4357-99B2-241DB1E37FD8}" srcOrd="2" destOrd="0" presId="urn:microsoft.com/office/officeart/2009/3/layout/HorizontalOrganizationChart"/>
    <dgm:cxn modelId="{AB5E91FB-FF0C-4D51-A4BA-0F25163C7B37}" type="presParOf" srcId="{6A8C5F00-6E1A-42C3-8E4A-54A7E74670D1}" destId="{1D9A270C-FAA1-4985-9631-2661D6C04486}" srcOrd="3" destOrd="0" presId="urn:microsoft.com/office/officeart/2009/3/layout/HorizontalOrganizationChart"/>
    <dgm:cxn modelId="{7C49E90A-FA68-433B-A66C-5DAC113D22B6}" type="presParOf" srcId="{1D9A270C-FAA1-4985-9631-2661D6C04486}" destId="{76727221-ECBD-46DA-A0FB-1C258C98F011}" srcOrd="0" destOrd="0" presId="urn:microsoft.com/office/officeart/2009/3/layout/HorizontalOrganizationChart"/>
    <dgm:cxn modelId="{86FEF121-4FE1-4A16-88C9-259C31EB2FA5}" type="presParOf" srcId="{76727221-ECBD-46DA-A0FB-1C258C98F011}" destId="{BE20C0B6-4946-44F6-A512-FCCCF065C8A0}" srcOrd="0" destOrd="0" presId="urn:microsoft.com/office/officeart/2009/3/layout/HorizontalOrganizationChart"/>
    <dgm:cxn modelId="{1AAE0CB6-4D87-4175-BBD4-791C79A46833}" type="presParOf" srcId="{76727221-ECBD-46DA-A0FB-1C258C98F011}" destId="{40115548-1A41-4640-B859-E4834505310D}" srcOrd="1" destOrd="0" presId="urn:microsoft.com/office/officeart/2009/3/layout/HorizontalOrganizationChart"/>
    <dgm:cxn modelId="{96704FD8-0717-4D08-882E-88667A325842}" type="presParOf" srcId="{1D9A270C-FAA1-4985-9631-2661D6C04486}" destId="{AE88B181-9CB5-49CB-ACB2-174B3247611F}" srcOrd="1" destOrd="0" presId="urn:microsoft.com/office/officeart/2009/3/layout/HorizontalOrganizationChart"/>
    <dgm:cxn modelId="{55F8C356-8F94-42DD-A5DF-96A4A9C3A3EA}" type="presParOf" srcId="{1D9A270C-FAA1-4985-9631-2661D6C04486}" destId="{513B9214-BC5D-4636-9F18-A85093A8C37E}" srcOrd="2" destOrd="0" presId="urn:microsoft.com/office/officeart/2009/3/layout/HorizontalOrganizationChart"/>
    <dgm:cxn modelId="{3A69BF84-97A6-437F-810D-E56FB6D70089}" type="presParOf" srcId="{6A8C5F00-6E1A-42C3-8E4A-54A7E74670D1}" destId="{242094D9-CA93-4931-BB39-8C22D95D4C9C}" srcOrd="4" destOrd="0" presId="urn:microsoft.com/office/officeart/2009/3/layout/HorizontalOrganizationChart"/>
    <dgm:cxn modelId="{1FBE0C0C-E9D5-4321-A016-AAE9A366333F}" type="presParOf" srcId="{6A8C5F00-6E1A-42C3-8E4A-54A7E74670D1}" destId="{CE81DCBB-F5F6-458F-9A93-864A594C5580}" srcOrd="5" destOrd="0" presId="urn:microsoft.com/office/officeart/2009/3/layout/HorizontalOrganizationChart"/>
    <dgm:cxn modelId="{91269219-8EF2-440D-86B7-90E619A02B42}" type="presParOf" srcId="{CE81DCBB-F5F6-458F-9A93-864A594C5580}" destId="{C0CA7DC4-F10F-4C7B-B406-8954A9D44DAC}" srcOrd="0" destOrd="0" presId="urn:microsoft.com/office/officeart/2009/3/layout/HorizontalOrganizationChart"/>
    <dgm:cxn modelId="{4E74A765-2FDC-42B9-BA2F-EF327647F325}" type="presParOf" srcId="{C0CA7DC4-F10F-4C7B-B406-8954A9D44DAC}" destId="{FE66A582-A7FF-43B8-8516-691E5960B2D2}" srcOrd="0" destOrd="0" presId="urn:microsoft.com/office/officeart/2009/3/layout/HorizontalOrganizationChart"/>
    <dgm:cxn modelId="{DBBAB4A6-F7EF-4BB6-9C95-200ECE39FF56}" type="presParOf" srcId="{C0CA7DC4-F10F-4C7B-B406-8954A9D44DAC}" destId="{A5760BE5-644B-4CCC-AEB8-FFEB97A45F27}" srcOrd="1" destOrd="0" presId="urn:microsoft.com/office/officeart/2009/3/layout/HorizontalOrganizationChart"/>
    <dgm:cxn modelId="{3A37CBA4-4227-4337-8C41-6C7D2420D4F6}" type="presParOf" srcId="{CE81DCBB-F5F6-458F-9A93-864A594C5580}" destId="{86A0BBB9-4A71-4156-BC71-7BF2EC47E912}" srcOrd="1" destOrd="0" presId="urn:microsoft.com/office/officeart/2009/3/layout/HorizontalOrganizationChart"/>
    <dgm:cxn modelId="{D3C19371-FA36-487C-84E3-CB8A2267292F}" type="presParOf" srcId="{CE81DCBB-F5F6-458F-9A93-864A594C5580}" destId="{6245EC8C-6AAB-4326-9056-BD975475A73C}" srcOrd="2" destOrd="0" presId="urn:microsoft.com/office/officeart/2009/3/layout/HorizontalOrganizationChart"/>
    <dgm:cxn modelId="{B1342CBA-2448-4F8B-A17B-EBA49CB5C908}" type="presParOf" srcId="{6A8C5F00-6E1A-42C3-8E4A-54A7E74670D1}" destId="{3A55F3C7-AA54-4F07-A169-F75DCAA671A7}" srcOrd="6" destOrd="0" presId="urn:microsoft.com/office/officeart/2009/3/layout/HorizontalOrganizationChart"/>
    <dgm:cxn modelId="{76E23B10-79B3-47ED-A1F1-994ECF3B1FEC}" type="presParOf" srcId="{6A8C5F00-6E1A-42C3-8E4A-54A7E74670D1}" destId="{CB3AA8AE-FB20-4364-AD1C-742E469DBDE1}" srcOrd="7" destOrd="0" presId="urn:microsoft.com/office/officeart/2009/3/layout/HorizontalOrganizationChart"/>
    <dgm:cxn modelId="{678DB61F-5FFF-4455-92C8-614A01E9AE7C}" type="presParOf" srcId="{CB3AA8AE-FB20-4364-AD1C-742E469DBDE1}" destId="{F3935AE8-2CA2-4A96-B5F4-B6A4A503B0B7}" srcOrd="0" destOrd="0" presId="urn:microsoft.com/office/officeart/2009/3/layout/HorizontalOrganizationChart"/>
    <dgm:cxn modelId="{B8B5ECC9-F504-4223-9F4B-0DAC23B7D8ED}" type="presParOf" srcId="{F3935AE8-2CA2-4A96-B5F4-B6A4A503B0B7}" destId="{8295D20A-CA02-4C27-A829-84A07D24F338}" srcOrd="0" destOrd="0" presId="urn:microsoft.com/office/officeart/2009/3/layout/HorizontalOrganizationChart"/>
    <dgm:cxn modelId="{AE143F74-43B0-4259-98E7-910283B40F35}" type="presParOf" srcId="{F3935AE8-2CA2-4A96-B5F4-B6A4A503B0B7}" destId="{38EB7C5D-1491-47CA-9A01-999AA8D92026}" srcOrd="1" destOrd="0" presId="urn:microsoft.com/office/officeart/2009/3/layout/HorizontalOrganizationChart"/>
    <dgm:cxn modelId="{6484E50C-E6E1-4D03-BAA1-5A8BE275DDAB}" type="presParOf" srcId="{CB3AA8AE-FB20-4364-AD1C-742E469DBDE1}" destId="{93D27B0F-7CE2-4A9B-A1D6-0CE8510A7B56}" srcOrd="1" destOrd="0" presId="urn:microsoft.com/office/officeart/2009/3/layout/HorizontalOrganizationChart"/>
    <dgm:cxn modelId="{C177122C-E213-4DD1-A5FD-212D670C10F7}" type="presParOf" srcId="{CB3AA8AE-FB20-4364-AD1C-742E469DBDE1}" destId="{A06F5FF7-058B-470A-ABA2-3A9D52D36303}" srcOrd="2" destOrd="0" presId="urn:microsoft.com/office/officeart/2009/3/layout/HorizontalOrganizationChart"/>
    <dgm:cxn modelId="{458E7E1B-AD43-4409-88E7-D8739F446EDB}" type="presParOf" srcId="{34CF795B-AA71-4A28-8D51-037CC5F53169}" destId="{62520887-C2C8-4B4E-814F-9A8698983D91}" srcOrd="2" destOrd="0" presId="urn:microsoft.com/office/officeart/2009/3/layout/HorizontalOrganizationChart"/>
    <dgm:cxn modelId="{BEE7FACC-EFEF-4FE9-9181-4E0C1F46C312}" type="presParOf" srcId="{62520887-C2C8-4B4E-814F-9A8698983D91}" destId="{035AB7B7-6D89-4D06-96AD-6EE5A5D77DB5}" srcOrd="0" destOrd="0" presId="urn:microsoft.com/office/officeart/2009/3/layout/HorizontalOrganizationChart"/>
    <dgm:cxn modelId="{A4BB7A51-1BD9-4296-BF25-F9968A56C545}" type="presParOf" srcId="{62520887-C2C8-4B4E-814F-9A8698983D91}" destId="{C4E9851B-ED0D-40C4-8A53-45D821A5A609}" srcOrd="1" destOrd="0" presId="urn:microsoft.com/office/officeart/2009/3/layout/HorizontalOrganizationChart"/>
    <dgm:cxn modelId="{46C7708E-79AA-4C1D-B8C1-900EA2B70B49}" type="presParOf" srcId="{C4E9851B-ED0D-40C4-8A53-45D821A5A609}" destId="{2A1F388B-93FA-401C-8E45-5DE5B1EA89BD}" srcOrd="0" destOrd="0" presId="urn:microsoft.com/office/officeart/2009/3/layout/HorizontalOrganizationChart"/>
    <dgm:cxn modelId="{BADAB782-A43C-4A6D-98A3-D0D0AA93AC95}" type="presParOf" srcId="{2A1F388B-93FA-401C-8E45-5DE5B1EA89BD}" destId="{7E82B2F1-931F-4345-9837-AD3CEAE797E4}" srcOrd="0" destOrd="0" presId="urn:microsoft.com/office/officeart/2009/3/layout/HorizontalOrganizationChart"/>
    <dgm:cxn modelId="{9EE03E9B-2DEC-42EF-95FC-C13AC81476D6}" type="presParOf" srcId="{2A1F388B-93FA-401C-8E45-5DE5B1EA89BD}" destId="{03BE468B-6AB7-42F7-A4E7-0ACCCE3033A0}" srcOrd="1" destOrd="0" presId="urn:microsoft.com/office/officeart/2009/3/layout/HorizontalOrganizationChart"/>
    <dgm:cxn modelId="{94A87438-E672-46D0-8109-51669A1CF88F}" type="presParOf" srcId="{C4E9851B-ED0D-40C4-8A53-45D821A5A609}" destId="{23EB44B2-7A64-4445-A875-D007F90700BA}" srcOrd="1" destOrd="0" presId="urn:microsoft.com/office/officeart/2009/3/layout/HorizontalOrganizationChart"/>
    <dgm:cxn modelId="{1D7F15DD-C85C-4EDD-B037-71FB658E98D1}" type="presParOf" srcId="{C4E9851B-ED0D-40C4-8A53-45D821A5A609}" destId="{E290513F-6C88-4FF8-8C3F-C5BC52D12798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8DF3BC-121E-497B-AED8-B889D573B224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58065E5-9973-4D56-910F-BEF2AB55B8B0}">
      <dgm:prSet phldrT="[Text]"/>
      <dgm:spPr/>
      <dgm:t>
        <a:bodyPr/>
        <a:lstStyle/>
        <a:p>
          <a:r>
            <a:rPr lang="en-US" dirty="0"/>
            <a:t>Housing Command Center Model</a:t>
          </a:r>
        </a:p>
      </dgm:t>
    </dgm:pt>
    <dgm:pt modelId="{6C80E97D-798F-4A03-8D97-BA992171B497}" type="parTrans" cxnId="{50508DDD-11AD-4E8F-B188-DA7B588D2B71}">
      <dgm:prSet/>
      <dgm:spPr/>
      <dgm:t>
        <a:bodyPr/>
        <a:lstStyle/>
        <a:p>
          <a:endParaRPr lang="en-US"/>
        </a:p>
      </dgm:t>
    </dgm:pt>
    <dgm:pt modelId="{5EEC2EED-1981-4A1D-A781-7706908A06D6}" type="sibTrans" cxnId="{50508DDD-11AD-4E8F-B188-DA7B588D2B71}">
      <dgm:prSet/>
      <dgm:spPr/>
      <dgm:t>
        <a:bodyPr/>
        <a:lstStyle/>
        <a:p>
          <a:endParaRPr lang="en-US"/>
        </a:p>
      </dgm:t>
    </dgm:pt>
    <dgm:pt modelId="{AD0A2A60-3D1A-4713-A620-FE2DF46DB56F}">
      <dgm:prSet phldrT="[Text]"/>
      <dgm:spPr/>
      <dgm:t>
        <a:bodyPr/>
        <a:lstStyle/>
        <a:p>
          <a:r>
            <a:rPr lang="en-US" dirty="0" err="1"/>
            <a:t>HomeNow</a:t>
          </a:r>
          <a:r>
            <a:rPr lang="en-US" dirty="0"/>
            <a:t> Mobile Team</a:t>
          </a:r>
        </a:p>
      </dgm:t>
    </dgm:pt>
    <dgm:pt modelId="{33E7C2A5-865C-4928-AFFF-2C01E4A5271D}" type="parTrans" cxnId="{A8504D79-11AC-4930-829C-1AADF00948E6}">
      <dgm:prSet/>
      <dgm:spPr/>
      <dgm:t>
        <a:bodyPr/>
        <a:lstStyle/>
        <a:p>
          <a:endParaRPr lang="en-US"/>
        </a:p>
      </dgm:t>
    </dgm:pt>
    <dgm:pt modelId="{36951EE8-EC06-4C29-ABFE-1DE230F1176D}" type="sibTrans" cxnId="{A8504D79-11AC-4930-829C-1AADF00948E6}">
      <dgm:prSet/>
      <dgm:spPr/>
      <dgm:t>
        <a:bodyPr/>
        <a:lstStyle/>
        <a:p>
          <a:endParaRPr lang="en-US"/>
        </a:p>
      </dgm:t>
    </dgm:pt>
    <dgm:pt modelId="{1E5B9E24-B5A3-4DF8-A0E1-ECBF16882F84}">
      <dgm:prSet phldrT="[Text]"/>
      <dgm:spPr/>
      <dgm:t>
        <a:bodyPr/>
        <a:lstStyle/>
        <a:p>
          <a:r>
            <a:rPr lang="en-US" dirty="0"/>
            <a:t>Desired Outcome: To increase access to housing resources and exits to permanent housing</a:t>
          </a:r>
        </a:p>
      </dgm:t>
    </dgm:pt>
    <dgm:pt modelId="{E8FCD13F-CF0C-4761-9172-9DD62F9C00FB}" type="parTrans" cxnId="{CE927174-1BAC-4896-BB7D-D5978B6176D4}">
      <dgm:prSet/>
      <dgm:spPr/>
      <dgm:t>
        <a:bodyPr/>
        <a:lstStyle/>
        <a:p>
          <a:endParaRPr lang="en-US"/>
        </a:p>
      </dgm:t>
    </dgm:pt>
    <dgm:pt modelId="{2EF725C9-9C68-488B-8D51-4F4D958483B7}" type="sibTrans" cxnId="{CE927174-1BAC-4896-BB7D-D5978B6176D4}">
      <dgm:prSet/>
      <dgm:spPr/>
      <dgm:t>
        <a:bodyPr/>
        <a:lstStyle/>
        <a:p>
          <a:endParaRPr lang="en-US"/>
        </a:p>
      </dgm:t>
    </dgm:pt>
    <dgm:pt modelId="{9B8F5372-0556-4534-A7AC-93437CE06CA8}">
      <dgm:prSet phldrT="[Text]"/>
      <dgm:spPr/>
      <dgm:t>
        <a:bodyPr/>
        <a:lstStyle/>
        <a:p>
          <a:r>
            <a:rPr lang="en-US" dirty="0"/>
            <a:t>Coordinated Entry Equity Refinement</a:t>
          </a:r>
        </a:p>
      </dgm:t>
    </dgm:pt>
    <dgm:pt modelId="{403C4A69-BAE0-4F44-83FA-9A5625163C0B}" type="parTrans" cxnId="{88F75146-506A-40CF-9D19-94C95185FA2A}">
      <dgm:prSet/>
      <dgm:spPr/>
      <dgm:t>
        <a:bodyPr/>
        <a:lstStyle/>
        <a:p>
          <a:endParaRPr lang="en-US"/>
        </a:p>
      </dgm:t>
    </dgm:pt>
    <dgm:pt modelId="{9BB14495-864A-4D08-AF14-916511F73CF4}" type="sibTrans" cxnId="{88F75146-506A-40CF-9D19-94C95185FA2A}">
      <dgm:prSet/>
      <dgm:spPr/>
      <dgm:t>
        <a:bodyPr/>
        <a:lstStyle/>
        <a:p>
          <a:endParaRPr lang="en-US"/>
        </a:p>
      </dgm:t>
    </dgm:pt>
    <dgm:pt modelId="{697931EB-1C39-4F2B-A731-2F320DCD7192}">
      <dgm:prSet phldrT="[Text]"/>
      <dgm:spPr/>
      <dgm:t>
        <a:bodyPr/>
        <a:lstStyle/>
        <a:p>
          <a:r>
            <a:rPr lang="en-US" dirty="0"/>
            <a:t>CES interim prioritization</a:t>
          </a:r>
        </a:p>
      </dgm:t>
    </dgm:pt>
    <dgm:pt modelId="{7CCF1920-0C82-44C9-8851-003478B58F64}" type="parTrans" cxnId="{F1C1F7F8-C2CC-4193-B7E9-2F624B91A289}">
      <dgm:prSet/>
      <dgm:spPr/>
      <dgm:t>
        <a:bodyPr/>
        <a:lstStyle/>
        <a:p>
          <a:endParaRPr lang="en-US"/>
        </a:p>
      </dgm:t>
    </dgm:pt>
    <dgm:pt modelId="{72D858F7-A3EF-4A38-9444-933E05DB365E}" type="sibTrans" cxnId="{F1C1F7F8-C2CC-4193-B7E9-2F624B91A289}">
      <dgm:prSet/>
      <dgm:spPr/>
      <dgm:t>
        <a:bodyPr/>
        <a:lstStyle/>
        <a:p>
          <a:endParaRPr lang="en-US"/>
        </a:p>
      </dgm:t>
    </dgm:pt>
    <dgm:pt modelId="{6A2B6CC3-D795-4F10-B75F-E1264590FCBA}">
      <dgm:prSet phldrT="[Text]"/>
      <dgm:spPr/>
      <dgm:t>
        <a:bodyPr/>
        <a:lstStyle/>
        <a:p>
          <a:r>
            <a:rPr lang="en-US" dirty="0"/>
            <a:t>CES assessment tool development</a:t>
          </a:r>
        </a:p>
      </dgm:t>
    </dgm:pt>
    <dgm:pt modelId="{18D2CA2B-31B3-4971-9E74-05E55EA36C5F}" type="parTrans" cxnId="{F7FA18B6-4575-410A-AF04-74A369C507E9}">
      <dgm:prSet/>
      <dgm:spPr/>
      <dgm:t>
        <a:bodyPr/>
        <a:lstStyle/>
        <a:p>
          <a:endParaRPr lang="en-US"/>
        </a:p>
      </dgm:t>
    </dgm:pt>
    <dgm:pt modelId="{5636873B-73CA-4050-906D-D6EC1ECBEC13}" type="sibTrans" cxnId="{F7FA18B6-4575-410A-AF04-74A369C507E9}">
      <dgm:prSet/>
      <dgm:spPr/>
      <dgm:t>
        <a:bodyPr/>
        <a:lstStyle/>
        <a:p>
          <a:endParaRPr lang="en-US"/>
        </a:p>
      </dgm:t>
    </dgm:pt>
    <dgm:pt modelId="{4ACD81AF-2FF0-46BC-8B68-4DE6D3D8ABF4}">
      <dgm:prSet phldrT="[Text]"/>
      <dgm:spPr/>
      <dgm:t>
        <a:bodyPr/>
        <a:lstStyle/>
        <a:p>
          <a:r>
            <a:rPr lang="en-US" dirty="0"/>
            <a:t>Supportive Services</a:t>
          </a:r>
        </a:p>
      </dgm:t>
    </dgm:pt>
    <dgm:pt modelId="{12F1EF45-8974-44EF-ADBF-2E297B3E09B4}" type="parTrans" cxnId="{BF04FFA2-9338-4302-8111-481558410642}">
      <dgm:prSet/>
      <dgm:spPr/>
      <dgm:t>
        <a:bodyPr/>
        <a:lstStyle/>
        <a:p>
          <a:endParaRPr lang="en-US"/>
        </a:p>
      </dgm:t>
    </dgm:pt>
    <dgm:pt modelId="{DB208B35-AD06-44A1-951D-52EFC3159845}" type="sibTrans" cxnId="{BF04FFA2-9338-4302-8111-481558410642}">
      <dgm:prSet/>
      <dgm:spPr/>
      <dgm:t>
        <a:bodyPr/>
        <a:lstStyle/>
        <a:p>
          <a:endParaRPr lang="en-US"/>
        </a:p>
      </dgm:t>
    </dgm:pt>
    <dgm:pt modelId="{00F65910-2AB8-48BB-B5AE-B9227BEFAF2A}">
      <dgm:prSet phldrT="[Text]"/>
      <dgm:spPr/>
      <dgm:t>
        <a:bodyPr/>
        <a:lstStyle/>
        <a:p>
          <a:r>
            <a:rPr lang="en-US" dirty="0"/>
            <a:t>Housing case management</a:t>
          </a:r>
        </a:p>
      </dgm:t>
    </dgm:pt>
    <dgm:pt modelId="{65A232B8-DF87-42AE-8D08-D99AC171EC58}" type="parTrans" cxnId="{743C988E-41CC-4C0C-8943-20CFA68EA96C}">
      <dgm:prSet/>
      <dgm:spPr/>
      <dgm:t>
        <a:bodyPr/>
        <a:lstStyle/>
        <a:p>
          <a:endParaRPr lang="en-US"/>
        </a:p>
      </dgm:t>
    </dgm:pt>
    <dgm:pt modelId="{CA8A7570-AFFC-4525-8893-2F16EB1D5C12}" type="sibTrans" cxnId="{743C988E-41CC-4C0C-8943-20CFA68EA96C}">
      <dgm:prSet/>
      <dgm:spPr/>
      <dgm:t>
        <a:bodyPr/>
        <a:lstStyle/>
        <a:p>
          <a:endParaRPr lang="en-US"/>
        </a:p>
      </dgm:t>
    </dgm:pt>
    <dgm:pt modelId="{732914B7-F9C2-48DB-8E41-A3D1EFD02FF6}">
      <dgm:prSet phldrT="[Text]"/>
      <dgm:spPr/>
      <dgm:t>
        <a:bodyPr/>
        <a:lstStyle/>
        <a:p>
          <a:r>
            <a:rPr lang="en-US" dirty="0"/>
            <a:t>Connection to supportive services</a:t>
          </a:r>
        </a:p>
      </dgm:t>
    </dgm:pt>
    <dgm:pt modelId="{D0D2FD47-0D5C-4928-BEFE-B0EBBD363B1B}" type="parTrans" cxnId="{BC2C49A8-A57E-4C28-958E-572A858D073B}">
      <dgm:prSet/>
      <dgm:spPr/>
      <dgm:t>
        <a:bodyPr/>
        <a:lstStyle/>
        <a:p>
          <a:endParaRPr lang="en-US"/>
        </a:p>
      </dgm:t>
    </dgm:pt>
    <dgm:pt modelId="{820669FB-BD2F-4A0B-93DC-2F86F5D839DE}" type="sibTrans" cxnId="{BC2C49A8-A57E-4C28-958E-572A858D073B}">
      <dgm:prSet/>
      <dgm:spPr/>
      <dgm:t>
        <a:bodyPr/>
        <a:lstStyle/>
        <a:p>
          <a:endParaRPr lang="en-US"/>
        </a:p>
      </dgm:t>
    </dgm:pt>
    <dgm:pt modelId="{102CE7CA-A78A-4EE4-9715-46E397E7CF81}">
      <dgm:prSet phldrT="[Text]"/>
      <dgm:spPr/>
      <dgm:t>
        <a:bodyPr/>
        <a:lstStyle/>
        <a:p>
          <a:r>
            <a:rPr lang="en-US" dirty="0"/>
            <a:t>CES assessor training</a:t>
          </a:r>
        </a:p>
      </dgm:t>
    </dgm:pt>
    <dgm:pt modelId="{F19EC840-BFA3-4FDF-AE88-B96637DC2FB9}" type="parTrans" cxnId="{C5E7E4DA-3803-448D-B542-EDC9AD3FAAFE}">
      <dgm:prSet/>
      <dgm:spPr/>
      <dgm:t>
        <a:bodyPr/>
        <a:lstStyle/>
        <a:p>
          <a:endParaRPr lang="en-US"/>
        </a:p>
      </dgm:t>
    </dgm:pt>
    <dgm:pt modelId="{2C07FD06-2C19-4AC7-B371-BC2EE1B082CD}" type="sibTrans" cxnId="{C5E7E4DA-3803-448D-B542-EDC9AD3FAAFE}">
      <dgm:prSet/>
      <dgm:spPr/>
      <dgm:t>
        <a:bodyPr/>
        <a:lstStyle/>
        <a:p>
          <a:endParaRPr lang="en-US"/>
        </a:p>
      </dgm:t>
    </dgm:pt>
    <dgm:pt modelId="{0F8AFE9A-668A-4621-96BF-5C8635005135}">
      <dgm:prSet phldrT="[Text]"/>
      <dgm:spPr/>
      <dgm:t>
        <a:bodyPr/>
        <a:lstStyle/>
        <a:p>
          <a:r>
            <a:rPr lang="en-US" dirty="0"/>
            <a:t>Desired Outcome: To reduce racial disparities in CE process and housing referrals</a:t>
          </a:r>
        </a:p>
      </dgm:t>
    </dgm:pt>
    <dgm:pt modelId="{683617B3-E6BC-4517-A3E5-66FDB02E33B9}" type="parTrans" cxnId="{91D55EB1-A838-4EAF-89D2-1C7DBE1DE05A}">
      <dgm:prSet/>
      <dgm:spPr/>
      <dgm:t>
        <a:bodyPr/>
        <a:lstStyle/>
        <a:p>
          <a:endParaRPr lang="en-US"/>
        </a:p>
      </dgm:t>
    </dgm:pt>
    <dgm:pt modelId="{9F836873-E917-4C79-A07F-E9FA7923CA6C}" type="sibTrans" cxnId="{91D55EB1-A838-4EAF-89D2-1C7DBE1DE05A}">
      <dgm:prSet/>
      <dgm:spPr/>
      <dgm:t>
        <a:bodyPr/>
        <a:lstStyle/>
        <a:p>
          <a:endParaRPr lang="en-US"/>
        </a:p>
      </dgm:t>
    </dgm:pt>
    <dgm:pt modelId="{2720C585-EAEF-4A7C-B36A-8AC43066DCDE}">
      <dgm:prSet phldrT="[Text]"/>
      <dgm:spPr/>
      <dgm:t>
        <a:bodyPr/>
        <a:lstStyle/>
        <a:p>
          <a:r>
            <a:rPr lang="en-US" dirty="0"/>
            <a:t>Desired Outcome: To increase housing stability and reduce returns to homelessness</a:t>
          </a:r>
        </a:p>
      </dgm:t>
    </dgm:pt>
    <dgm:pt modelId="{953B1CD1-F08D-4D08-8EB9-1D69DE11CD0C}" type="parTrans" cxnId="{14725014-2944-48AD-B363-57AABC5BE52C}">
      <dgm:prSet/>
      <dgm:spPr/>
      <dgm:t>
        <a:bodyPr/>
        <a:lstStyle/>
        <a:p>
          <a:endParaRPr lang="en-US"/>
        </a:p>
      </dgm:t>
    </dgm:pt>
    <dgm:pt modelId="{7B29B06C-4B0B-4760-88AE-E498EE39C4FD}" type="sibTrans" cxnId="{14725014-2944-48AD-B363-57AABC5BE52C}">
      <dgm:prSet/>
      <dgm:spPr/>
      <dgm:t>
        <a:bodyPr/>
        <a:lstStyle/>
        <a:p>
          <a:endParaRPr lang="en-US"/>
        </a:p>
      </dgm:t>
    </dgm:pt>
    <dgm:pt modelId="{5A4827E2-850C-4BC8-B9B9-471233C9069B}" type="pres">
      <dgm:prSet presAssocID="{9E8DF3BC-121E-497B-AED8-B889D573B224}" presName="Name0" presStyleCnt="0">
        <dgm:presLayoutVars>
          <dgm:dir/>
          <dgm:animLvl val="lvl"/>
          <dgm:resizeHandles val="exact"/>
        </dgm:presLayoutVars>
      </dgm:prSet>
      <dgm:spPr/>
    </dgm:pt>
    <dgm:pt modelId="{E0459E76-35F8-4256-A237-55389AB99FA8}" type="pres">
      <dgm:prSet presAssocID="{258065E5-9973-4D56-910F-BEF2AB55B8B0}" presName="composite" presStyleCnt="0"/>
      <dgm:spPr/>
    </dgm:pt>
    <dgm:pt modelId="{331CBCA6-88F0-4EFB-9742-40DC52D9D457}" type="pres">
      <dgm:prSet presAssocID="{258065E5-9973-4D56-910F-BEF2AB55B8B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8A58AA57-ED8E-431D-938D-416C2936504E}" type="pres">
      <dgm:prSet presAssocID="{258065E5-9973-4D56-910F-BEF2AB55B8B0}" presName="desTx" presStyleLbl="alignAccFollowNode1" presStyleIdx="0" presStyleCnt="3">
        <dgm:presLayoutVars>
          <dgm:bulletEnabled val="1"/>
        </dgm:presLayoutVars>
      </dgm:prSet>
      <dgm:spPr/>
    </dgm:pt>
    <dgm:pt modelId="{36F93E70-1C1D-4537-8963-EAA3A29A9530}" type="pres">
      <dgm:prSet presAssocID="{5EEC2EED-1981-4A1D-A781-7706908A06D6}" presName="space" presStyleCnt="0"/>
      <dgm:spPr/>
    </dgm:pt>
    <dgm:pt modelId="{C65A70DE-B5B7-4E09-A9CC-DEE1D3B802B9}" type="pres">
      <dgm:prSet presAssocID="{9B8F5372-0556-4534-A7AC-93437CE06CA8}" presName="composite" presStyleCnt="0"/>
      <dgm:spPr/>
    </dgm:pt>
    <dgm:pt modelId="{C4945C37-01EB-4196-BAB1-509834A41A6D}" type="pres">
      <dgm:prSet presAssocID="{9B8F5372-0556-4534-A7AC-93437CE06CA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0779BA9C-03C8-4863-96BF-183372798150}" type="pres">
      <dgm:prSet presAssocID="{9B8F5372-0556-4534-A7AC-93437CE06CA8}" presName="desTx" presStyleLbl="alignAccFollowNode1" presStyleIdx="1" presStyleCnt="3">
        <dgm:presLayoutVars>
          <dgm:bulletEnabled val="1"/>
        </dgm:presLayoutVars>
      </dgm:prSet>
      <dgm:spPr/>
    </dgm:pt>
    <dgm:pt modelId="{6895B141-0BBC-4396-8D55-8F2753E4A788}" type="pres">
      <dgm:prSet presAssocID="{9BB14495-864A-4D08-AF14-916511F73CF4}" presName="space" presStyleCnt="0"/>
      <dgm:spPr/>
    </dgm:pt>
    <dgm:pt modelId="{95269B14-189D-4BD8-AD48-96CDE0CC8BF4}" type="pres">
      <dgm:prSet presAssocID="{4ACD81AF-2FF0-46BC-8B68-4DE6D3D8ABF4}" presName="composite" presStyleCnt="0"/>
      <dgm:spPr/>
    </dgm:pt>
    <dgm:pt modelId="{0846746C-0157-4811-8D2F-62CD07DA4CA0}" type="pres">
      <dgm:prSet presAssocID="{4ACD81AF-2FF0-46BC-8B68-4DE6D3D8ABF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CA23A45-0C53-4744-9BC5-CDE0775848AC}" type="pres">
      <dgm:prSet presAssocID="{4ACD81AF-2FF0-46BC-8B68-4DE6D3D8ABF4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9070102-48CA-4061-8489-A1EB78BEA9F7}" type="presOf" srcId="{0F8AFE9A-668A-4621-96BF-5C8635005135}" destId="{0779BA9C-03C8-4863-96BF-183372798150}" srcOrd="0" destOrd="3" presId="urn:microsoft.com/office/officeart/2005/8/layout/hList1"/>
    <dgm:cxn modelId="{14725014-2944-48AD-B363-57AABC5BE52C}" srcId="{4ACD81AF-2FF0-46BC-8B68-4DE6D3D8ABF4}" destId="{2720C585-EAEF-4A7C-B36A-8AC43066DCDE}" srcOrd="2" destOrd="0" parTransId="{953B1CD1-F08D-4D08-8EB9-1D69DE11CD0C}" sibTransId="{7B29B06C-4B0B-4760-88AE-E498EE39C4FD}"/>
    <dgm:cxn modelId="{DBCD5D36-92C5-4CEA-A764-0A12E1B09D56}" type="presOf" srcId="{9B8F5372-0556-4534-A7AC-93437CE06CA8}" destId="{C4945C37-01EB-4196-BAB1-509834A41A6D}" srcOrd="0" destOrd="0" presId="urn:microsoft.com/office/officeart/2005/8/layout/hList1"/>
    <dgm:cxn modelId="{68154C36-7F2A-4797-9DB8-305E08D05792}" type="presOf" srcId="{697931EB-1C39-4F2B-A731-2F320DCD7192}" destId="{0779BA9C-03C8-4863-96BF-183372798150}" srcOrd="0" destOrd="0" presId="urn:microsoft.com/office/officeart/2005/8/layout/hList1"/>
    <dgm:cxn modelId="{88F75146-506A-40CF-9D19-94C95185FA2A}" srcId="{9E8DF3BC-121E-497B-AED8-B889D573B224}" destId="{9B8F5372-0556-4534-A7AC-93437CE06CA8}" srcOrd="1" destOrd="0" parTransId="{403C4A69-BAE0-4F44-83FA-9A5625163C0B}" sibTransId="{9BB14495-864A-4D08-AF14-916511F73CF4}"/>
    <dgm:cxn modelId="{2AFAEA53-765B-404F-9DB1-91373AB8EE37}" type="presOf" srcId="{102CE7CA-A78A-4EE4-9715-46E397E7CF81}" destId="{0779BA9C-03C8-4863-96BF-183372798150}" srcOrd="0" destOrd="2" presId="urn:microsoft.com/office/officeart/2005/8/layout/hList1"/>
    <dgm:cxn modelId="{CE927174-1BAC-4896-BB7D-D5978B6176D4}" srcId="{258065E5-9973-4D56-910F-BEF2AB55B8B0}" destId="{1E5B9E24-B5A3-4DF8-A0E1-ECBF16882F84}" srcOrd="1" destOrd="0" parTransId="{E8FCD13F-CF0C-4761-9172-9DD62F9C00FB}" sibTransId="{2EF725C9-9C68-488B-8D51-4F4D958483B7}"/>
    <dgm:cxn modelId="{A30FE058-8189-4012-AEEE-39383DD3078A}" type="presOf" srcId="{AD0A2A60-3D1A-4713-A620-FE2DF46DB56F}" destId="{8A58AA57-ED8E-431D-938D-416C2936504E}" srcOrd="0" destOrd="0" presId="urn:microsoft.com/office/officeart/2005/8/layout/hList1"/>
    <dgm:cxn modelId="{A8504D79-11AC-4930-829C-1AADF00948E6}" srcId="{258065E5-9973-4D56-910F-BEF2AB55B8B0}" destId="{AD0A2A60-3D1A-4713-A620-FE2DF46DB56F}" srcOrd="0" destOrd="0" parTransId="{33E7C2A5-865C-4928-AFFF-2C01E4A5271D}" sibTransId="{36951EE8-EC06-4C29-ABFE-1DE230F1176D}"/>
    <dgm:cxn modelId="{0FE90482-3E4C-4D81-931F-2BE85DC6842D}" type="presOf" srcId="{1E5B9E24-B5A3-4DF8-A0E1-ECBF16882F84}" destId="{8A58AA57-ED8E-431D-938D-416C2936504E}" srcOrd="0" destOrd="1" presId="urn:microsoft.com/office/officeart/2005/8/layout/hList1"/>
    <dgm:cxn modelId="{743C988E-41CC-4C0C-8943-20CFA68EA96C}" srcId="{4ACD81AF-2FF0-46BC-8B68-4DE6D3D8ABF4}" destId="{00F65910-2AB8-48BB-B5AE-B9227BEFAF2A}" srcOrd="0" destOrd="0" parTransId="{65A232B8-DF87-42AE-8D08-D99AC171EC58}" sibTransId="{CA8A7570-AFFC-4525-8893-2F16EB1D5C12}"/>
    <dgm:cxn modelId="{9EF8D48E-DD9F-4E62-A242-00CCE1222195}" type="presOf" srcId="{9E8DF3BC-121E-497B-AED8-B889D573B224}" destId="{5A4827E2-850C-4BC8-B9B9-471233C9069B}" srcOrd="0" destOrd="0" presId="urn:microsoft.com/office/officeart/2005/8/layout/hList1"/>
    <dgm:cxn modelId="{BF04FFA2-9338-4302-8111-481558410642}" srcId="{9E8DF3BC-121E-497B-AED8-B889D573B224}" destId="{4ACD81AF-2FF0-46BC-8B68-4DE6D3D8ABF4}" srcOrd="2" destOrd="0" parTransId="{12F1EF45-8974-44EF-ADBF-2E297B3E09B4}" sibTransId="{DB208B35-AD06-44A1-951D-52EFC3159845}"/>
    <dgm:cxn modelId="{B99E0DA4-A910-461E-81BC-5BD8ACD577CD}" type="presOf" srcId="{4ACD81AF-2FF0-46BC-8B68-4DE6D3D8ABF4}" destId="{0846746C-0157-4811-8D2F-62CD07DA4CA0}" srcOrd="0" destOrd="0" presId="urn:microsoft.com/office/officeart/2005/8/layout/hList1"/>
    <dgm:cxn modelId="{BC2C49A8-A57E-4C28-958E-572A858D073B}" srcId="{4ACD81AF-2FF0-46BC-8B68-4DE6D3D8ABF4}" destId="{732914B7-F9C2-48DB-8E41-A3D1EFD02FF6}" srcOrd="1" destOrd="0" parTransId="{D0D2FD47-0D5C-4928-BEFE-B0EBBD363B1B}" sibTransId="{820669FB-BD2F-4A0B-93DC-2F86F5D839DE}"/>
    <dgm:cxn modelId="{91D55EB1-A838-4EAF-89D2-1C7DBE1DE05A}" srcId="{9B8F5372-0556-4534-A7AC-93437CE06CA8}" destId="{0F8AFE9A-668A-4621-96BF-5C8635005135}" srcOrd="3" destOrd="0" parTransId="{683617B3-E6BC-4517-A3E5-66FDB02E33B9}" sibTransId="{9F836873-E917-4C79-A07F-E9FA7923CA6C}"/>
    <dgm:cxn modelId="{F7FA18B6-4575-410A-AF04-74A369C507E9}" srcId="{9B8F5372-0556-4534-A7AC-93437CE06CA8}" destId="{6A2B6CC3-D795-4F10-B75F-E1264590FCBA}" srcOrd="1" destOrd="0" parTransId="{18D2CA2B-31B3-4971-9E74-05E55EA36C5F}" sibTransId="{5636873B-73CA-4050-906D-D6EC1ECBEC13}"/>
    <dgm:cxn modelId="{360B9CCF-4667-4463-A44B-DFF10C5DFB73}" type="presOf" srcId="{2720C585-EAEF-4A7C-B36A-8AC43066DCDE}" destId="{6CA23A45-0C53-4744-9BC5-CDE0775848AC}" srcOrd="0" destOrd="2" presId="urn:microsoft.com/office/officeart/2005/8/layout/hList1"/>
    <dgm:cxn modelId="{9B36BBD0-64FE-41FC-BC31-4D475BEA405F}" type="presOf" srcId="{00F65910-2AB8-48BB-B5AE-B9227BEFAF2A}" destId="{6CA23A45-0C53-4744-9BC5-CDE0775848AC}" srcOrd="0" destOrd="0" presId="urn:microsoft.com/office/officeart/2005/8/layout/hList1"/>
    <dgm:cxn modelId="{C5E7E4DA-3803-448D-B542-EDC9AD3FAAFE}" srcId="{9B8F5372-0556-4534-A7AC-93437CE06CA8}" destId="{102CE7CA-A78A-4EE4-9715-46E397E7CF81}" srcOrd="2" destOrd="0" parTransId="{F19EC840-BFA3-4FDF-AE88-B96637DC2FB9}" sibTransId="{2C07FD06-2C19-4AC7-B371-BC2EE1B082CD}"/>
    <dgm:cxn modelId="{50508DDD-11AD-4E8F-B188-DA7B588D2B71}" srcId="{9E8DF3BC-121E-497B-AED8-B889D573B224}" destId="{258065E5-9973-4D56-910F-BEF2AB55B8B0}" srcOrd="0" destOrd="0" parTransId="{6C80E97D-798F-4A03-8D97-BA992171B497}" sibTransId="{5EEC2EED-1981-4A1D-A781-7706908A06D6}"/>
    <dgm:cxn modelId="{87932DE3-C6BC-4B51-97D9-D6105F4BA710}" type="presOf" srcId="{6A2B6CC3-D795-4F10-B75F-E1264590FCBA}" destId="{0779BA9C-03C8-4863-96BF-183372798150}" srcOrd="0" destOrd="1" presId="urn:microsoft.com/office/officeart/2005/8/layout/hList1"/>
    <dgm:cxn modelId="{BD9503E9-2826-4235-92A0-591D52A56D86}" type="presOf" srcId="{732914B7-F9C2-48DB-8E41-A3D1EFD02FF6}" destId="{6CA23A45-0C53-4744-9BC5-CDE0775848AC}" srcOrd="0" destOrd="1" presId="urn:microsoft.com/office/officeart/2005/8/layout/hList1"/>
    <dgm:cxn modelId="{F1C1F7F8-C2CC-4193-B7E9-2F624B91A289}" srcId="{9B8F5372-0556-4534-A7AC-93437CE06CA8}" destId="{697931EB-1C39-4F2B-A731-2F320DCD7192}" srcOrd="0" destOrd="0" parTransId="{7CCF1920-0C82-44C9-8851-003478B58F64}" sibTransId="{72D858F7-A3EF-4A38-9444-933E05DB365E}"/>
    <dgm:cxn modelId="{DC6522FB-549C-46DB-82A6-89A1E4DEC836}" type="presOf" srcId="{258065E5-9973-4D56-910F-BEF2AB55B8B0}" destId="{331CBCA6-88F0-4EFB-9742-40DC52D9D457}" srcOrd="0" destOrd="0" presId="urn:microsoft.com/office/officeart/2005/8/layout/hList1"/>
    <dgm:cxn modelId="{88BB709E-1480-4A7E-85D1-E91C7A8A379A}" type="presParOf" srcId="{5A4827E2-850C-4BC8-B9B9-471233C9069B}" destId="{E0459E76-35F8-4256-A237-55389AB99FA8}" srcOrd="0" destOrd="0" presId="urn:microsoft.com/office/officeart/2005/8/layout/hList1"/>
    <dgm:cxn modelId="{CF1FC445-BD80-4C7C-9B9B-E3EF682325E9}" type="presParOf" srcId="{E0459E76-35F8-4256-A237-55389AB99FA8}" destId="{331CBCA6-88F0-4EFB-9742-40DC52D9D457}" srcOrd="0" destOrd="0" presId="urn:microsoft.com/office/officeart/2005/8/layout/hList1"/>
    <dgm:cxn modelId="{11B6FB0F-17B5-423B-87BC-3F6A3E591B12}" type="presParOf" srcId="{E0459E76-35F8-4256-A237-55389AB99FA8}" destId="{8A58AA57-ED8E-431D-938D-416C2936504E}" srcOrd="1" destOrd="0" presId="urn:microsoft.com/office/officeart/2005/8/layout/hList1"/>
    <dgm:cxn modelId="{3F2E9615-D10E-4D1F-9E01-CB78DF4D463C}" type="presParOf" srcId="{5A4827E2-850C-4BC8-B9B9-471233C9069B}" destId="{36F93E70-1C1D-4537-8963-EAA3A29A9530}" srcOrd="1" destOrd="0" presId="urn:microsoft.com/office/officeart/2005/8/layout/hList1"/>
    <dgm:cxn modelId="{8949B0BF-E4BD-4C5C-BCAC-F7680C72BCE6}" type="presParOf" srcId="{5A4827E2-850C-4BC8-B9B9-471233C9069B}" destId="{C65A70DE-B5B7-4E09-A9CC-DEE1D3B802B9}" srcOrd="2" destOrd="0" presId="urn:microsoft.com/office/officeart/2005/8/layout/hList1"/>
    <dgm:cxn modelId="{4D371E5C-D899-4143-9775-1B07EA85AA73}" type="presParOf" srcId="{C65A70DE-B5B7-4E09-A9CC-DEE1D3B802B9}" destId="{C4945C37-01EB-4196-BAB1-509834A41A6D}" srcOrd="0" destOrd="0" presId="urn:microsoft.com/office/officeart/2005/8/layout/hList1"/>
    <dgm:cxn modelId="{26A3EB24-010D-4631-BA2C-EBDFEB5B9614}" type="presParOf" srcId="{C65A70DE-B5B7-4E09-A9CC-DEE1D3B802B9}" destId="{0779BA9C-03C8-4863-96BF-183372798150}" srcOrd="1" destOrd="0" presId="urn:microsoft.com/office/officeart/2005/8/layout/hList1"/>
    <dgm:cxn modelId="{F77C6D97-FB1E-4825-A6AC-85A9CE832BAF}" type="presParOf" srcId="{5A4827E2-850C-4BC8-B9B9-471233C9069B}" destId="{6895B141-0BBC-4396-8D55-8F2753E4A788}" srcOrd="3" destOrd="0" presId="urn:microsoft.com/office/officeart/2005/8/layout/hList1"/>
    <dgm:cxn modelId="{8EB3F452-FC79-46E8-BEBE-8C42C802D976}" type="presParOf" srcId="{5A4827E2-850C-4BC8-B9B9-471233C9069B}" destId="{95269B14-189D-4BD8-AD48-96CDE0CC8BF4}" srcOrd="4" destOrd="0" presId="urn:microsoft.com/office/officeart/2005/8/layout/hList1"/>
    <dgm:cxn modelId="{03AC868B-2657-4094-8DB2-40FCFBFC44D2}" type="presParOf" srcId="{95269B14-189D-4BD8-AD48-96CDE0CC8BF4}" destId="{0846746C-0157-4811-8D2F-62CD07DA4CA0}" srcOrd="0" destOrd="0" presId="urn:microsoft.com/office/officeart/2005/8/layout/hList1"/>
    <dgm:cxn modelId="{14F2664C-359A-488D-B831-78A3DA96C69D}" type="presParOf" srcId="{95269B14-189D-4BD8-AD48-96CDE0CC8BF4}" destId="{6CA23A45-0C53-4744-9BC5-CDE0775848A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B3EC21-E441-4B07-B4B3-9A5C744D10E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D9418EC-1154-450A-B89B-0F42EEB1B696}">
      <dgm:prSet phldrT="[Text]"/>
      <dgm:spPr/>
      <dgm:t>
        <a:bodyPr/>
        <a:lstStyle/>
        <a:p>
          <a:r>
            <a:rPr lang="en-US"/>
            <a:t>Adult&amp; Child</a:t>
          </a:r>
        </a:p>
      </dgm:t>
    </dgm:pt>
    <dgm:pt modelId="{8F4E0DE3-FC44-42AA-82FF-828130BE6C66}" type="parTrans" cxnId="{4042D335-EAED-4611-A105-8C3713E0196D}">
      <dgm:prSet/>
      <dgm:spPr/>
      <dgm:t>
        <a:bodyPr/>
        <a:lstStyle/>
        <a:p>
          <a:endParaRPr lang="en-US"/>
        </a:p>
      </dgm:t>
    </dgm:pt>
    <dgm:pt modelId="{7C48CAB2-8353-4B00-B6B4-67E2A26E4DB1}" type="sibTrans" cxnId="{4042D335-EAED-4611-A105-8C3713E0196D}">
      <dgm:prSet/>
      <dgm:spPr/>
      <dgm:t>
        <a:bodyPr/>
        <a:lstStyle/>
        <a:p>
          <a:endParaRPr lang="en-US"/>
        </a:p>
      </dgm:t>
    </dgm:pt>
    <dgm:pt modelId="{3300A8AE-8B77-4788-B41E-125F9D6FE2DD}">
      <dgm:prSet phldrT="[Text]"/>
      <dgm:spPr/>
      <dgm:t>
        <a:bodyPr/>
        <a:lstStyle/>
        <a:p>
          <a:r>
            <a:rPr lang="en-US"/>
            <a:t>VA</a:t>
          </a:r>
        </a:p>
      </dgm:t>
    </dgm:pt>
    <dgm:pt modelId="{47DCD1E2-D2DD-412D-AEED-6DE661A54393}" type="parTrans" cxnId="{7C2B7460-778F-462D-8A17-1374A00763FD}">
      <dgm:prSet/>
      <dgm:spPr/>
      <dgm:t>
        <a:bodyPr/>
        <a:lstStyle/>
        <a:p>
          <a:endParaRPr lang="en-US"/>
        </a:p>
      </dgm:t>
    </dgm:pt>
    <dgm:pt modelId="{72704114-66CC-4DC6-AA26-7C48A40971B0}" type="sibTrans" cxnId="{7C2B7460-778F-462D-8A17-1374A00763FD}">
      <dgm:prSet/>
      <dgm:spPr/>
      <dgm:t>
        <a:bodyPr/>
        <a:lstStyle/>
        <a:p>
          <a:endParaRPr lang="en-US"/>
        </a:p>
      </dgm:t>
    </dgm:pt>
    <dgm:pt modelId="{70F0C0E0-6F75-44B8-8676-B409F3D6B378}">
      <dgm:prSet phldrT="[Text]"/>
      <dgm:spPr/>
      <dgm:t>
        <a:bodyPr/>
        <a:lstStyle/>
        <a:p>
          <a:r>
            <a:rPr lang="en-US"/>
            <a:t>HIP</a:t>
          </a:r>
        </a:p>
      </dgm:t>
    </dgm:pt>
    <dgm:pt modelId="{5DFB3012-56ED-4111-AB61-D2E6A0D158B9}" type="parTrans" cxnId="{AD86FAB8-2A36-4E6B-A745-5187802F9273}">
      <dgm:prSet/>
      <dgm:spPr/>
      <dgm:t>
        <a:bodyPr/>
        <a:lstStyle/>
        <a:p>
          <a:endParaRPr lang="en-US"/>
        </a:p>
      </dgm:t>
    </dgm:pt>
    <dgm:pt modelId="{36EFABB1-13A6-426B-BDF7-3D79110C555F}" type="sibTrans" cxnId="{AD86FAB8-2A36-4E6B-A745-5187802F9273}">
      <dgm:prSet/>
      <dgm:spPr/>
      <dgm:t>
        <a:bodyPr/>
        <a:lstStyle/>
        <a:p>
          <a:endParaRPr lang="en-US"/>
        </a:p>
      </dgm:t>
    </dgm:pt>
    <dgm:pt modelId="{68032F98-C910-43CD-89B2-B817552BDFB9}">
      <dgm:prSet phldrT="[Text]"/>
      <dgm:spPr/>
      <dgm:t>
        <a:bodyPr/>
        <a:lstStyle/>
        <a:p>
          <a:r>
            <a:rPr lang="en-US"/>
            <a:t>RDOOR</a:t>
          </a:r>
        </a:p>
      </dgm:t>
    </dgm:pt>
    <dgm:pt modelId="{6ACF3339-741B-4173-95B9-40860C6D4CE5}" type="parTrans" cxnId="{C81FBE28-099C-4914-B460-87E7F98169E0}">
      <dgm:prSet/>
      <dgm:spPr/>
      <dgm:t>
        <a:bodyPr/>
        <a:lstStyle/>
        <a:p>
          <a:endParaRPr lang="en-US"/>
        </a:p>
      </dgm:t>
    </dgm:pt>
    <dgm:pt modelId="{E8ADA9B4-4239-4B4B-BDA2-9FD7E33E827B}" type="sibTrans" cxnId="{C81FBE28-099C-4914-B460-87E7F98169E0}">
      <dgm:prSet/>
      <dgm:spPr/>
      <dgm:t>
        <a:bodyPr/>
        <a:lstStyle/>
        <a:p>
          <a:endParaRPr lang="en-US"/>
        </a:p>
      </dgm:t>
    </dgm:pt>
    <dgm:pt modelId="{3319179F-015C-42F0-B6F1-06EA49AE4A30}">
      <dgm:prSet phldrT="[Text]"/>
      <dgm:spPr/>
      <dgm:t>
        <a:bodyPr/>
        <a:lstStyle/>
        <a:p>
          <a:r>
            <a:rPr lang="en-US"/>
            <a:t>Sanctuary Indy</a:t>
          </a:r>
        </a:p>
      </dgm:t>
    </dgm:pt>
    <dgm:pt modelId="{B7D6890D-6119-4DBA-B494-54F18363E3FD}" type="parTrans" cxnId="{17D76C00-5F49-4F70-851E-2D15DB9ED8CD}">
      <dgm:prSet/>
      <dgm:spPr/>
      <dgm:t>
        <a:bodyPr/>
        <a:lstStyle/>
        <a:p>
          <a:endParaRPr lang="en-US"/>
        </a:p>
      </dgm:t>
    </dgm:pt>
    <dgm:pt modelId="{8A9F2863-D332-47C5-90E5-468D652AB2F6}" type="sibTrans" cxnId="{17D76C00-5F49-4F70-851E-2D15DB9ED8CD}">
      <dgm:prSet/>
      <dgm:spPr/>
      <dgm:t>
        <a:bodyPr/>
        <a:lstStyle/>
        <a:p>
          <a:endParaRPr lang="en-US"/>
        </a:p>
      </dgm:t>
    </dgm:pt>
    <dgm:pt modelId="{CDD02B0F-7EDA-4BF3-93A3-41FF7276E592}">
      <dgm:prSet phldrT="[Text]"/>
      <dgm:spPr/>
      <dgm:t>
        <a:bodyPr/>
        <a:lstStyle/>
        <a:p>
          <a:r>
            <a:rPr lang="en-US"/>
            <a:t>Coburn Place</a:t>
          </a:r>
        </a:p>
      </dgm:t>
    </dgm:pt>
    <dgm:pt modelId="{57ED60A9-2E1B-493F-9A90-680AAD11EBEF}" type="parTrans" cxnId="{4FF72648-5E9C-4B8D-AECC-1168BC9449EE}">
      <dgm:prSet/>
      <dgm:spPr/>
      <dgm:t>
        <a:bodyPr/>
        <a:lstStyle/>
        <a:p>
          <a:endParaRPr lang="en-US"/>
        </a:p>
      </dgm:t>
    </dgm:pt>
    <dgm:pt modelId="{213CC2DF-C446-4DCB-981F-A1A8C0C21E4B}" type="sibTrans" cxnId="{4FF72648-5E9C-4B8D-AECC-1168BC9449EE}">
      <dgm:prSet/>
      <dgm:spPr/>
      <dgm:t>
        <a:bodyPr/>
        <a:lstStyle/>
        <a:p>
          <a:endParaRPr lang="en-US"/>
        </a:p>
      </dgm:t>
    </dgm:pt>
    <dgm:pt modelId="{775AF8EB-E621-41AF-AA18-387D784DBB2A}">
      <dgm:prSet phldrT="[Text]"/>
      <dgm:spPr/>
      <dgm:t>
        <a:bodyPr/>
        <a:lstStyle/>
        <a:p>
          <a:r>
            <a:rPr lang="en-US"/>
            <a:t>CHIP</a:t>
          </a:r>
        </a:p>
      </dgm:t>
    </dgm:pt>
    <dgm:pt modelId="{B2E5E518-9652-4E89-B280-76089465C3F3}" type="parTrans" cxnId="{B75CDB65-E6B8-46B8-A447-FE052B103DF8}">
      <dgm:prSet/>
      <dgm:spPr/>
      <dgm:t>
        <a:bodyPr/>
        <a:lstStyle/>
        <a:p>
          <a:endParaRPr lang="en-US"/>
        </a:p>
      </dgm:t>
    </dgm:pt>
    <dgm:pt modelId="{CFBEF851-A91C-4EAE-BF9B-74F33579B657}" type="sibTrans" cxnId="{B75CDB65-E6B8-46B8-A447-FE052B103DF8}">
      <dgm:prSet/>
      <dgm:spPr/>
      <dgm:t>
        <a:bodyPr/>
        <a:lstStyle/>
        <a:p>
          <a:endParaRPr lang="en-US"/>
        </a:p>
      </dgm:t>
    </dgm:pt>
    <dgm:pt modelId="{A1150833-AB00-4654-807A-7C312646BAB0}">
      <dgm:prSet phldrT="[Text]"/>
      <dgm:spPr/>
      <dgm:t>
        <a:bodyPr/>
        <a:lstStyle/>
        <a:p>
          <a:r>
            <a:rPr lang="en-US"/>
            <a:t>Horizon House</a:t>
          </a:r>
        </a:p>
      </dgm:t>
    </dgm:pt>
    <dgm:pt modelId="{B5009A7D-2728-4AEC-930C-9E2539241BCC}" type="parTrans" cxnId="{8571897A-51F2-4561-82F2-26F8D790BA24}">
      <dgm:prSet/>
      <dgm:spPr/>
      <dgm:t>
        <a:bodyPr/>
        <a:lstStyle/>
        <a:p>
          <a:endParaRPr lang="en-US"/>
        </a:p>
      </dgm:t>
    </dgm:pt>
    <dgm:pt modelId="{0CE8FEBA-C26B-4241-8F4E-1ED86C62054D}" type="sibTrans" cxnId="{8571897A-51F2-4561-82F2-26F8D790BA24}">
      <dgm:prSet/>
      <dgm:spPr/>
      <dgm:t>
        <a:bodyPr/>
        <a:lstStyle/>
        <a:p>
          <a:endParaRPr lang="en-US"/>
        </a:p>
      </dgm:t>
    </dgm:pt>
    <dgm:pt modelId="{086DB4B4-365F-417E-BFE7-843690A5B8BF}">
      <dgm:prSet phldrT="[Text]"/>
      <dgm:spPr/>
      <dgm:t>
        <a:bodyPr/>
        <a:lstStyle/>
        <a:p>
          <a:r>
            <a:rPr lang="en-US"/>
            <a:t>HVAF</a:t>
          </a:r>
        </a:p>
      </dgm:t>
    </dgm:pt>
    <dgm:pt modelId="{1A717683-CE03-4D91-A1B3-7B70FBB40196}" type="parTrans" cxnId="{E290273D-7C52-4440-87E8-AEEA913CCF88}">
      <dgm:prSet/>
      <dgm:spPr/>
      <dgm:t>
        <a:bodyPr/>
        <a:lstStyle/>
        <a:p>
          <a:endParaRPr lang="en-US"/>
        </a:p>
      </dgm:t>
    </dgm:pt>
    <dgm:pt modelId="{5CB6B606-660C-405C-8447-EDEA916E8ED4}" type="sibTrans" cxnId="{E290273D-7C52-4440-87E8-AEEA913CCF88}">
      <dgm:prSet/>
      <dgm:spPr/>
      <dgm:t>
        <a:bodyPr/>
        <a:lstStyle/>
        <a:p>
          <a:endParaRPr lang="en-US"/>
        </a:p>
      </dgm:t>
    </dgm:pt>
    <dgm:pt modelId="{AAA870F4-6702-4A35-9EAD-2D95ADE8B6F2}">
      <dgm:prSet phldrT="[Text]"/>
      <dgm:spPr/>
      <dgm:t>
        <a:bodyPr/>
        <a:lstStyle/>
        <a:p>
          <a:r>
            <a:rPr lang="en-US"/>
            <a:t>Family Promise</a:t>
          </a:r>
        </a:p>
      </dgm:t>
    </dgm:pt>
    <dgm:pt modelId="{992113CE-09C1-4C6A-A915-46CC84A2779B}" type="parTrans" cxnId="{5ADD1019-1F57-4CF6-8BFF-B09F0CD8312F}">
      <dgm:prSet/>
      <dgm:spPr/>
      <dgm:t>
        <a:bodyPr/>
        <a:lstStyle/>
        <a:p>
          <a:endParaRPr lang="en-US"/>
        </a:p>
      </dgm:t>
    </dgm:pt>
    <dgm:pt modelId="{37D6CD0A-B8E3-4AF5-B0E6-CEC40465B8B7}" type="sibTrans" cxnId="{5ADD1019-1F57-4CF6-8BFF-B09F0CD8312F}">
      <dgm:prSet/>
      <dgm:spPr/>
      <dgm:t>
        <a:bodyPr/>
        <a:lstStyle/>
        <a:p>
          <a:endParaRPr lang="en-US"/>
        </a:p>
      </dgm:t>
    </dgm:pt>
    <dgm:pt modelId="{3497363A-9C61-484D-A3C2-F45DBEB0CD13}">
      <dgm:prSet phldrT="[Text]"/>
      <dgm:spPr/>
      <dgm:t>
        <a:bodyPr/>
        <a:lstStyle/>
        <a:p>
          <a:r>
            <a:rPr lang="en-US"/>
            <a:t>Outreach Inc.</a:t>
          </a:r>
        </a:p>
      </dgm:t>
    </dgm:pt>
    <dgm:pt modelId="{B4B77EF4-145D-4EFC-8C26-1286BB6877D5}" type="parTrans" cxnId="{F0DAB05B-32D8-44CE-836D-68D8460A88F1}">
      <dgm:prSet/>
      <dgm:spPr/>
      <dgm:t>
        <a:bodyPr/>
        <a:lstStyle/>
        <a:p>
          <a:endParaRPr lang="en-US"/>
        </a:p>
      </dgm:t>
    </dgm:pt>
    <dgm:pt modelId="{BC062912-1B0F-4074-8A3C-41BBB2D25752}" type="sibTrans" cxnId="{F0DAB05B-32D8-44CE-836D-68D8460A88F1}">
      <dgm:prSet/>
      <dgm:spPr/>
      <dgm:t>
        <a:bodyPr/>
        <a:lstStyle/>
        <a:p>
          <a:endParaRPr lang="en-US"/>
        </a:p>
      </dgm:t>
    </dgm:pt>
    <dgm:pt modelId="{240EA180-E5CC-4FE2-BD95-7F251A552920}" type="pres">
      <dgm:prSet presAssocID="{92B3EC21-E441-4B07-B4B3-9A5C744D10E0}" presName="diagram" presStyleCnt="0">
        <dgm:presLayoutVars>
          <dgm:dir/>
          <dgm:resizeHandles val="exact"/>
        </dgm:presLayoutVars>
      </dgm:prSet>
      <dgm:spPr/>
    </dgm:pt>
    <dgm:pt modelId="{402E821C-F37C-4CAC-AE0A-FE25BC6A9378}" type="pres">
      <dgm:prSet presAssocID="{7D9418EC-1154-450A-B89B-0F42EEB1B696}" presName="node" presStyleLbl="node1" presStyleIdx="0" presStyleCnt="11">
        <dgm:presLayoutVars>
          <dgm:bulletEnabled val="1"/>
        </dgm:presLayoutVars>
      </dgm:prSet>
      <dgm:spPr/>
    </dgm:pt>
    <dgm:pt modelId="{B162133C-68A4-4919-A1AD-A5D0651A1556}" type="pres">
      <dgm:prSet presAssocID="{7C48CAB2-8353-4B00-B6B4-67E2A26E4DB1}" presName="sibTrans" presStyleCnt="0"/>
      <dgm:spPr/>
    </dgm:pt>
    <dgm:pt modelId="{E63D9264-C341-4C47-ADE7-986BA041FDE9}" type="pres">
      <dgm:prSet presAssocID="{CDD02B0F-7EDA-4BF3-93A3-41FF7276E592}" presName="node" presStyleLbl="node1" presStyleIdx="1" presStyleCnt="11">
        <dgm:presLayoutVars>
          <dgm:bulletEnabled val="1"/>
        </dgm:presLayoutVars>
      </dgm:prSet>
      <dgm:spPr/>
    </dgm:pt>
    <dgm:pt modelId="{3AFBBB61-A1F1-4EAD-81A5-855CB9C40D40}" type="pres">
      <dgm:prSet presAssocID="{213CC2DF-C446-4DCB-981F-A1A8C0C21E4B}" presName="sibTrans" presStyleCnt="0"/>
      <dgm:spPr/>
    </dgm:pt>
    <dgm:pt modelId="{6C519EEE-F467-4D74-A702-A8AF14658B39}" type="pres">
      <dgm:prSet presAssocID="{775AF8EB-E621-41AF-AA18-387D784DBB2A}" presName="node" presStyleLbl="node1" presStyleIdx="2" presStyleCnt="11">
        <dgm:presLayoutVars>
          <dgm:bulletEnabled val="1"/>
        </dgm:presLayoutVars>
      </dgm:prSet>
      <dgm:spPr/>
    </dgm:pt>
    <dgm:pt modelId="{FF4A122D-37C5-43B1-A731-7070075E62CE}" type="pres">
      <dgm:prSet presAssocID="{CFBEF851-A91C-4EAE-BF9B-74F33579B657}" presName="sibTrans" presStyleCnt="0"/>
      <dgm:spPr/>
    </dgm:pt>
    <dgm:pt modelId="{351D2F36-F011-49D6-8682-7FC78C770362}" type="pres">
      <dgm:prSet presAssocID="{AAA870F4-6702-4A35-9EAD-2D95ADE8B6F2}" presName="node" presStyleLbl="node1" presStyleIdx="3" presStyleCnt="11">
        <dgm:presLayoutVars>
          <dgm:bulletEnabled val="1"/>
        </dgm:presLayoutVars>
      </dgm:prSet>
      <dgm:spPr/>
    </dgm:pt>
    <dgm:pt modelId="{B22FB6B9-0326-40E0-B148-8B5005B123AC}" type="pres">
      <dgm:prSet presAssocID="{37D6CD0A-B8E3-4AF5-B0E6-CEC40465B8B7}" presName="sibTrans" presStyleCnt="0"/>
      <dgm:spPr/>
    </dgm:pt>
    <dgm:pt modelId="{E3718A3E-4702-4C7A-B273-0CD72E961472}" type="pres">
      <dgm:prSet presAssocID="{70F0C0E0-6F75-44B8-8676-B409F3D6B378}" presName="node" presStyleLbl="node1" presStyleIdx="4" presStyleCnt="11">
        <dgm:presLayoutVars>
          <dgm:bulletEnabled val="1"/>
        </dgm:presLayoutVars>
      </dgm:prSet>
      <dgm:spPr/>
    </dgm:pt>
    <dgm:pt modelId="{1A935A65-F3E7-4A75-8526-F4FE9E2AA3B4}" type="pres">
      <dgm:prSet presAssocID="{36EFABB1-13A6-426B-BDF7-3D79110C555F}" presName="sibTrans" presStyleCnt="0"/>
      <dgm:spPr/>
    </dgm:pt>
    <dgm:pt modelId="{17DEF7C5-1C9F-43F6-AB5B-C3CA5565BB2E}" type="pres">
      <dgm:prSet presAssocID="{A1150833-AB00-4654-807A-7C312646BAB0}" presName="node" presStyleLbl="node1" presStyleIdx="5" presStyleCnt="11">
        <dgm:presLayoutVars>
          <dgm:bulletEnabled val="1"/>
        </dgm:presLayoutVars>
      </dgm:prSet>
      <dgm:spPr/>
    </dgm:pt>
    <dgm:pt modelId="{88D04C20-823F-4D76-B5E4-15334EB7BD9B}" type="pres">
      <dgm:prSet presAssocID="{0CE8FEBA-C26B-4241-8F4E-1ED86C62054D}" presName="sibTrans" presStyleCnt="0"/>
      <dgm:spPr/>
    </dgm:pt>
    <dgm:pt modelId="{EFDF5C5E-D80A-4B11-A75F-6EC277FC260B}" type="pres">
      <dgm:prSet presAssocID="{086DB4B4-365F-417E-BFE7-843690A5B8BF}" presName="node" presStyleLbl="node1" presStyleIdx="6" presStyleCnt="11">
        <dgm:presLayoutVars>
          <dgm:bulletEnabled val="1"/>
        </dgm:presLayoutVars>
      </dgm:prSet>
      <dgm:spPr/>
    </dgm:pt>
    <dgm:pt modelId="{9D4D60FC-1FD0-4A85-935D-F609B8408659}" type="pres">
      <dgm:prSet presAssocID="{5CB6B606-660C-405C-8447-EDEA916E8ED4}" presName="sibTrans" presStyleCnt="0"/>
      <dgm:spPr/>
    </dgm:pt>
    <dgm:pt modelId="{1767B854-D4B4-4647-BFF4-4296691A26C8}" type="pres">
      <dgm:prSet presAssocID="{3497363A-9C61-484D-A3C2-F45DBEB0CD13}" presName="node" presStyleLbl="node1" presStyleIdx="7" presStyleCnt="11">
        <dgm:presLayoutVars>
          <dgm:bulletEnabled val="1"/>
        </dgm:presLayoutVars>
      </dgm:prSet>
      <dgm:spPr/>
    </dgm:pt>
    <dgm:pt modelId="{D43DF628-9DD8-4EC7-8FEA-87A17BCFD0FA}" type="pres">
      <dgm:prSet presAssocID="{BC062912-1B0F-4074-8A3C-41BBB2D25752}" presName="sibTrans" presStyleCnt="0"/>
      <dgm:spPr/>
    </dgm:pt>
    <dgm:pt modelId="{C353EE9A-504E-4915-803F-010A6D3D3F0A}" type="pres">
      <dgm:prSet presAssocID="{68032F98-C910-43CD-89B2-B817552BDFB9}" presName="node" presStyleLbl="node1" presStyleIdx="8" presStyleCnt="11">
        <dgm:presLayoutVars>
          <dgm:bulletEnabled val="1"/>
        </dgm:presLayoutVars>
      </dgm:prSet>
      <dgm:spPr/>
    </dgm:pt>
    <dgm:pt modelId="{9E01152F-64AD-4F7B-AF5A-1231449ED7CE}" type="pres">
      <dgm:prSet presAssocID="{E8ADA9B4-4239-4B4B-BDA2-9FD7E33E827B}" presName="sibTrans" presStyleCnt="0"/>
      <dgm:spPr/>
    </dgm:pt>
    <dgm:pt modelId="{30FA7BED-6000-43EE-81A2-772C6FF4F8D1}" type="pres">
      <dgm:prSet presAssocID="{3319179F-015C-42F0-B6F1-06EA49AE4A30}" presName="node" presStyleLbl="node1" presStyleIdx="9" presStyleCnt="11">
        <dgm:presLayoutVars>
          <dgm:bulletEnabled val="1"/>
        </dgm:presLayoutVars>
      </dgm:prSet>
      <dgm:spPr/>
    </dgm:pt>
    <dgm:pt modelId="{3CDBDD33-AACD-4A89-89EC-F95E3E2DF6DC}" type="pres">
      <dgm:prSet presAssocID="{8A9F2863-D332-47C5-90E5-468D652AB2F6}" presName="sibTrans" presStyleCnt="0"/>
      <dgm:spPr/>
    </dgm:pt>
    <dgm:pt modelId="{E2BC8350-B5D5-4834-8C9C-645E0F9EF05E}" type="pres">
      <dgm:prSet presAssocID="{3300A8AE-8B77-4788-B41E-125F9D6FE2DD}" presName="node" presStyleLbl="node1" presStyleIdx="10" presStyleCnt="11">
        <dgm:presLayoutVars>
          <dgm:bulletEnabled val="1"/>
        </dgm:presLayoutVars>
      </dgm:prSet>
      <dgm:spPr/>
    </dgm:pt>
  </dgm:ptLst>
  <dgm:cxnLst>
    <dgm:cxn modelId="{17D76C00-5F49-4F70-851E-2D15DB9ED8CD}" srcId="{92B3EC21-E441-4B07-B4B3-9A5C744D10E0}" destId="{3319179F-015C-42F0-B6F1-06EA49AE4A30}" srcOrd="9" destOrd="0" parTransId="{B7D6890D-6119-4DBA-B494-54F18363E3FD}" sibTransId="{8A9F2863-D332-47C5-90E5-468D652AB2F6}"/>
    <dgm:cxn modelId="{C5A7F501-8B54-4A50-8997-BB73714B6DAC}" type="presOf" srcId="{AAA870F4-6702-4A35-9EAD-2D95ADE8B6F2}" destId="{351D2F36-F011-49D6-8682-7FC78C770362}" srcOrd="0" destOrd="0" presId="urn:microsoft.com/office/officeart/2005/8/layout/default"/>
    <dgm:cxn modelId="{5ADD1019-1F57-4CF6-8BFF-B09F0CD8312F}" srcId="{92B3EC21-E441-4B07-B4B3-9A5C744D10E0}" destId="{AAA870F4-6702-4A35-9EAD-2D95ADE8B6F2}" srcOrd="3" destOrd="0" parTransId="{992113CE-09C1-4C6A-A915-46CC84A2779B}" sibTransId="{37D6CD0A-B8E3-4AF5-B0E6-CEC40465B8B7}"/>
    <dgm:cxn modelId="{E292871F-0F3B-4B21-97A6-B76360D3458D}" type="presOf" srcId="{775AF8EB-E621-41AF-AA18-387D784DBB2A}" destId="{6C519EEE-F467-4D74-A702-A8AF14658B39}" srcOrd="0" destOrd="0" presId="urn:microsoft.com/office/officeart/2005/8/layout/default"/>
    <dgm:cxn modelId="{C81FBE28-099C-4914-B460-87E7F98169E0}" srcId="{92B3EC21-E441-4B07-B4B3-9A5C744D10E0}" destId="{68032F98-C910-43CD-89B2-B817552BDFB9}" srcOrd="8" destOrd="0" parTransId="{6ACF3339-741B-4173-95B9-40860C6D4CE5}" sibTransId="{E8ADA9B4-4239-4B4B-BDA2-9FD7E33E827B}"/>
    <dgm:cxn modelId="{0C126729-5ABA-43C8-9B82-2DA70CF93CAE}" type="presOf" srcId="{3319179F-015C-42F0-B6F1-06EA49AE4A30}" destId="{30FA7BED-6000-43EE-81A2-772C6FF4F8D1}" srcOrd="0" destOrd="0" presId="urn:microsoft.com/office/officeart/2005/8/layout/default"/>
    <dgm:cxn modelId="{4042D335-EAED-4611-A105-8C3713E0196D}" srcId="{92B3EC21-E441-4B07-B4B3-9A5C744D10E0}" destId="{7D9418EC-1154-450A-B89B-0F42EEB1B696}" srcOrd="0" destOrd="0" parTransId="{8F4E0DE3-FC44-42AA-82FF-828130BE6C66}" sibTransId="{7C48CAB2-8353-4B00-B6B4-67E2A26E4DB1}"/>
    <dgm:cxn modelId="{E290273D-7C52-4440-87E8-AEEA913CCF88}" srcId="{92B3EC21-E441-4B07-B4B3-9A5C744D10E0}" destId="{086DB4B4-365F-417E-BFE7-843690A5B8BF}" srcOrd="6" destOrd="0" parTransId="{1A717683-CE03-4D91-A1B3-7B70FBB40196}" sibTransId="{5CB6B606-660C-405C-8447-EDEA916E8ED4}"/>
    <dgm:cxn modelId="{F0DAB05B-32D8-44CE-836D-68D8460A88F1}" srcId="{92B3EC21-E441-4B07-B4B3-9A5C744D10E0}" destId="{3497363A-9C61-484D-A3C2-F45DBEB0CD13}" srcOrd="7" destOrd="0" parTransId="{B4B77EF4-145D-4EFC-8C26-1286BB6877D5}" sibTransId="{BC062912-1B0F-4074-8A3C-41BBB2D25752}"/>
    <dgm:cxn modelId="{7C2B7460-778F-462D-8A17-1374A00763FD}" srcId="{92B3EC21-E441-4B07-B4B3-9A5C744D10E0}" destId="{3300A8AE-8B77-4788-B41E-125F9D6FE2DD}" srcOrd="10" destOrd="0" parTransId="{47DCD1E2-D2DD-412D-AEED-6DE661A54393}" sibTransId="{72704114-66CC-4DC6-AA26-7C48A40971B0}"/>
    <dgm:cxn modelId="{B75CDB65-E6B8-46B8-A447-FE052B103DF8}" srcId="{92B3EC21-E441-4B07-B4B3-9A5C744D10E0}" destId="{775AF8EB-E621-41AF-AA18-387D784DBB2A}" srcOrd="2" destOrd="0" parTransId="{B2E5E518-9652-4E89-B280-76089465C3F3}" sibTransId="{CFBEF851-A91C-4EAE-BF9B-74F33579B657}"/>
    <dgm:cxn modelId="{4FF72648-5E9C-4B8D-AECC-1168BC9449EE}" srcId="{92B3EC21-E441-4B07-B4B3-9A5C744D10E0}" destId="{CDD02B0F-7EDA-4BF3-93A3-41FF7276E592}" srcOrd="1" destOrd="0" parTransId="{57ED60A9-2E1B-493F-9A90-680AAD11EBEF}" sibTransId="{213CC2DF-C446-4DCB-981F-A1A8C0C21E4B}"/>
    <dgm:cxn modelId="{52936B6C-FFB3-4808-8559-0722A7CBAE2A}" type="presOf" srcId="{3497363A-9C61-484D-A3C2-F45DBEB0CD13}" destId="{1767B854-D4B4-4647-BFF4-4296691A26C8}" srcOrd="0" destOrd="0" presId="urn:microsoft.com/office/officeart/2005/8/layout/default"/>
    <dgm:cxn modelId="{03B53659-F846-4CE3-A28E-5580AA1CD43C}" type="presOf" srcId="{68032F98-C910-43CD-89B2-B817552BDFB9}" destId="{C353EE9A-504E-4915-803F-010A6D3D3F0A}" srcOrd="0" destOrd="0" presId="urn:microsoft.com/office/officeart/2005/8/layout/default"/>
    <dgm:cxn modelId="{8571897A-51F2-4561-82F2-26F8D790BA24}" srcId="{92B3EC21-E441-4B07-B4B3-9A5C744D10E0}" destId="{A1150833-AB00-4654-807A-7C312646BAB0}" srcOrd="5" destOrd="0" parTransId="{B5009A7D-2728-4AEC-930C-9E2539241BCC}" sibTransId="{0CE8FEBA-C26B-4241-8F4E-1ED86C62054D}"/>
    <dgm:cxn modelId="{58249994-1A18-4C13-B4F6-97417A80D3AD}" type="presOf" srcId="{92B3EC21-E441-4B07-B4B3-9A5C744D10E0}" destId="{240EA180-E5CC-4FE2-BD95-7F251A552920}" srcOrd="0" destOrd="0" presId="urn:microsoft.com/office/officeart/2005/8/layout/default"/>
    <dgm:cxn modelId="{38AC4FB2-5287-4BE9-99DF-BBDD6928FCE3}" type="presOf" srcId="{CDD02B0F-7EDA-4BF3-93A3-41FF7276E592}" destId="{E63D9264-C341-4C47-ADE7-986BA041FDE9}" srcOrd="0" destOrd="0" presId="urn:microsoft.com/office/officeart/2005/8/layout/default"/>
    <dgm:cxn modelId="{AD86FAB8-2A36-4E6B-A745-5187802F9273}" srcId="{92B3EC21-E441-4B07-B4B3-9A5C744D10E0}" destId="{70F0C0E0-6F75-44B8-8676-B409F3D6B378}" srcOrd="4" destOrd="0" parTransId="{5DFB3012-56ED-4111-AB61-D2E6A0D158B9}" sibTransId="{36EFABB1-13A6-426B-BDF7-3D79110C555F}"/>
    <dgm:cxn modelId="{66A33DBE-C1F3-4EBB-809F-61944802DBC3}" type="presOf" srcId="{3300A8AE-8B77-4788-B41E-125F9D6FE2DD}" destId="{E2BC8350-B5D5-4834-8C9C-645E0F9EF05E}" srcOrd="0" destOrd="0" presId="urn:microsoft.com/office/officeart/2005/8/layout/default"/>
    <dgm:cxn modelId="{CB1C4CC3-2E98-4E0F-983B-AAF919CAFA85}" type="presOf" srcId="{A1150833-AB00-4654-807A-7C312646BAB0}" destId="{17DEF7C5-1C9F-43F6-AB5B-C3CA5565BB2E}" srcOrd="0" destOrd="0" presId="urn:microsoft.com/office/officeart/2005/8/layout/default"/>
    <dgm:cxn modelId="{77FDC0CE-07CB-4ED9-84E7-BB97696309FE}" type="presOf" srcId="{70F0C0E0-6F75-44B8-8676-B409F3D6B378}" destId="{E3718A3E-4702-4C7A-B273-0CD72E961472}" srcOrd="0" destOrd="0" presId="urn:microsoft.com/office/officeart/2005/8/layout/default"/>
    <dgm:cxn modelId="{BCADBAD5-6C6C-4202-BA4A-BD45BCF75D30}" type="presOf" srcId="{086DB4B4-365F-417E-BFE7-843690A5B8BF}" destId="{EFDF5C5E-D80A-4B11-A75F-6EC277FC260B}" srcOrd="0" destOrd="0" presId="urn:microsoft.com/office/officeart/2005/8/layout/default"/>
    <dgm:cxn modelId="{E83202DC-3ABC-4714-9DBC-3511C4921F59}" type="presOf" srcId="{7D9418EC-1154-450A-B89B-0F42EEB1B696}" destId="{402E821C-F37C-4CAC-AE0A-FE25BC6A9378}" srcOrd="0" destOrd="0" presId="urn:microsoft.com/office/officeart/2005/8/layout/default"/>
    <dgm:cxn modelId="{005E0CC2-2129-4022-B80C-B09E25FB4D71}" type="presParOf" srcId="{240EA180-E5CC-4FE2-BD95-7F251A552920}" destId="{402E821C-F37C-4CAC-AE0A-FE25BC6A9378}" srcOrd="0" destOrd="0" presId="urn:microsoft.com/office/officeart/2005/8/layout/default"/>
    <dgm:cxn modelId="{0EEC1BB0-E483-4D42-B5D1-49188836DF9E}" type="presParOf" srcId="{240EA180-E5CC-4FE2-BD95-7F251A552920}" destId="{B162133C-68A4-4919-A1AD-A5D0651A1556}" srcOrd="1" destOrd="0" presId="urn:microsoft.com/office/officeart/2005/8/layout/default"/>
    <dgm:cxn modelId="{941CE8E5-A48C-457C-9D61-38D5A9D3EB3B}" type="presParOf" srcId="{240EA180-E5CC-4FE2-BD95-7F251A552920}" destId="{E63D9264-C341-4C47-ADE7-986BA041FDE9}" srcOrd="2" destOrd="0" presId="urn:microsoft.com/office/officeart/2005/8/layout/default"/>
    <dgm:cxn modelId="{2D0B4DFA-5717-4106-AFF0-644FC240D623}" type="presParOf" srcId="{240EA180-E5CC-4FE2-BD95-7F251A552920}" destId="{3AFBBB61-A1F1-4EAD-81A5-855CB9C40D40}" srcOrd="3" destOrd="0" presId="urn:microsoft.com/office/officeart/2005/8/layout/default"/>
    <dgm:cxn modelId="{0F1BE241-FE69-498C-B1D1-C8E0D1699CEF}" type="presParOf" srcId="{240EA180-E5CC-4FE2-BD95-7F251A552920}" destId="{6C519EEE-F467-4D74-A702-A8AF14658B39}" srcOrd="4" destOrd="0" presId="urn:microsoft.com/office/officeart/2005/8/layout/default"/>
    <dgm:cxn modelId="{DCE39D64-195E-4B88-9E3D-BE78D67678DF}" type="presParOf" srcId="{240EA180-E5CC-4FE2-BD95-7F251A552920}" destId="{FF4A122D-37C5-43B1-A731-7070075E62CE}" srcOrd="5" destOrd="0" presId="urn:microsoft.com/office/officeart/2005/8/layout/default"/>
    <dgm:cxn modelId="{3CAD9EFE-4879-4095-88D3-A252250908B0}" type="presParOf" srcId="{240EA180-E5CC-4FE2-BD95-7F251A552920}" destId="{351D2F36-F011-49D6-8682-7FC78C770362}" srcOrd="6" destOrd="0" presId="urn:microsoft.com/office/officeart/2005/8/layout/default"/>
    <dgm:cxn modelId="{AA85CF88-1F28-4B1D-A2FB-2FF3625E8B00}" type="presParOf" srcId="{240EA180-E5CC-4FE2-BD95-7F251A552920}" destId="{B22FB6B9-0326-40E0-B148-8B5005B123AC}" srcOrd="7" destOrd="0" presId="urn:microsoft.com/office/officeart/2005/8/layout/default"/>
    <dgm:cxn modelId="{B0D4AFB5-A0AE-4BE5-A27E-4AC8B15672B2}" type="presParOf" srcId="{240EA180-E5CC-4FE2-BD95-7F251A552920}" destId="{E3718A3E-4702-4C7A-B273-0CD72E961472}" srcOrd="8" destOrd="0" presId="urn:microsoft.com/office/officeart/2005/8/layout/default"/>
    <dgm:cxn modelId="{22ECDD3E-BA67-4028-B80A-E5DBB23A8CA8}" type="presParOf" srcId="{240EA180-E5CC-4FE2-BD95-7F251A552920}" destId="{1A935A65-F3E7-4A75-8526-F4FE9E2AA3B4}" srcOrd="9" destOrd="0" presId="urn:microsoft.com/office/officeart/2005/8/layout/default"/>
    <dgm:cxn modelId="{716E2A25-A24F-4E42-8C64-E28D5B4CEFC1}" type="presParOf" srcId="{240EA180-E5CC-4FE2-BD95-7F251A552920}" destId="{17DEF7C5-1C9F-43F6-AB5B-C3CA5565BB2E}" srcOrd="10" destOrd="0" presId="urn:microsoft.com/office/officeart/2005/8/layout/default"/>
    <dgm:cxn modelId="{E30E37F9-4DD8-4A72-BDA9-2534C91EA01A}" type="presParOf" srcId="{240EA180-E5CC-4FE2-BD95-7F251A552920}" destId="{88D04C20-823F-4D76-B5E4-15334EB7BD9B}" srcOrd="11" destOrd="0" presId="urn:microsoft.com/office/officeart/2005/8/layout/default"/>
    <dgm:cxn modelId="{60B9F0B2-227E-4CB6-89B8-4472F73E14D2}" type="presParOf" srcId="{240EA180-E5CC-4FE2-BD95-7F251A552920}" destId="{EFDF5C5E-D80A-4B11-A75F-6EC277FC260B}" srcOrd="12" destOrd="0" presId="urn:microsoft.com/office/officeart/2005/8/layout/default"/>
    <dgm:cxn modelId="{CCDE5039-2792-4D3C-92AB-C434408A963E}" type="presParOf" srcId="{240EA180-E5CC-4FE2-BD95-7F251A552920}" destId="{9D4D60FC-1FD0-4A85-935D-F609B8408659}" srcOrd="13" destOrd="0" presId="urn:microsoft.com/office/officeart/2005/8/layout/default"/>
    <dgm:cxn modelId="{648101C2-1FBF-4F87-AE57-A2D4B5C66E0B}" type="presParOf" srcId="{240EA180-E5CC-4FE2-BD95-7F251A552920}" destId="{1767B854-D4B4-4647-BFF4-4296691A26C8}" srcOrd="14" destOrd="0" presId="urn:microsoft.com/office/officeart/2005/8/layout/default"/>
    <dgm:cxn modelId="{57C72EF9-F6B3-485F-8A0C-44F6B506ED0F}" type="presParOf" srcId="{240EA180-E5CC-4FE2-BD95-7F251A552920}" destId="{D43DF628-9DD8-4EC7-8FEA-87A17BCFD0FA}" srcOrd="15" destOrd="0" presId="urn:microsoft.com/office/officeart/2005/8/layout/default"/>
    <dgm:cxn modelId="{3CAB81E8-816F-4804-86E6-DD3419B7FCFF}" type="presParOf" srcId="{240EA180-E5CC-4FE2-BD95-7F251A552920}" destId="{C353EE9A-504E-4915-803F-010A6D3D3F0A}" srcOrd="16" destOrd="0" presId="urn:microsoft.com/office/officeart/2005/8/layout/default"/>
    <dgm:cxn modelId="{520082DB-4558-4767-9D42-F020AC17C449}" type="presParOf" srcId="{240EA180-E5CC-4FE2-BD95-7F251A552920}" destId="{9E01152F-64AD-4F7B-AF5A-1231449ED7CE}" srcOrd="17" destOrd="0" presId="urn:microsoft.com/office/officeart/2005/8/layout/default"/>
    <dgm:cxn modelId="{E5FAF942-7C64-4E07-97D2-79ED0FDA2A82}" type="presParOf" srcId="{240EA180-E5CC-4FE2-BD95-7F251A552920}" destId="{30FA7BED-6000-43EE-81A2-772C6FF4F8D1}" srcOrd="18" destOrd="0" presId="urn:microsoft.com/office/officeart/2005/8/layout/default"/>
    <dgm:cxn modelId="{63E684AA-8267-4FC1-96D6-4E786F506519}" type="presParOf" srcId="{240EA180-E5CC-4FE2-BD95-7F251A552920}" destId="{3CDBDD33-AACD-4A89-89EC-F95E3E2DF6DC}" srcOrd="19" destOrd="0" presId="urn:microsoft.com/office/officeart/2005/8/layout/default"/>
    <dgm:cxn modelId="{2A17B161-8340-4191-9B71-3135A38A53A5}" type="presParOf" srcId="{240EA180-E5CC-4FE2-BD95-7F251A552920}" destId="{E2BC8350-B5D5-4834-8C9C-645E0F9EF05E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782685C-07A5-49C2-B2C8-B783042AFA57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039B6C2-71A8-48AF-8361-FCA4F49C4F4D}">
      <dgm:prSet phldrT="[Text]"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600" b="1"/>
            <a:t>Increase permanent housing placements from family shelters</a:t>
          </a:r>
        </a:p>
      </dgm:t>
    </dgm:pt>
    <dgm:pt modelId="{80C8555C-22F4-4C33-B767-B5A9181A351D}" type="parTrans" cxnId="{13665E57-4818-4D82-A46F-30254359CFEF}">
      <dgm:prSet/>
      <dgm:spPr/>
      <dgm:t>
        <a:bodyPr/>
        <a:lstStyle/>
        <a:p>
          <a:endParaRPr lang="en-US" sz="2000"/>
        </a:p>
      </dgm:t>
    </dgm:pt>
    <dgm:pt modelId="{9483447D-F67E-4709-834B-9F981700AA7E}" type="sibTrans" cxnId="{13665E57-4818-4D82-A46F-30254359CFEF}">
      <dgm:prSet/>
      <dgm:spPr/>
      <dgm:t>
        <a:bodyPr/>
        <a:lstStyle/>
        <a:p>
          <a:endParaRPr lang="en-US" sz="2000"/>
        </a:p>
      </dgm:t>
    </dgm:pt>
    <dgm:pt modelId="{250127B0-E6D5-426A-9B11-9C9A83C639E3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Develop process for utilizing vouchers within family shelter system through rapid exit</a:t>
          </a:r>
        </a:p>
      </dgm:t>
    </dgm:pt>
    <dgm:pt modelId="{3A5A6B76-7F92-47CF-AB8A-2649D1B43C37}" type="parTrans" cxnId="{94B5BF00-468E-4162-A5D3-32BDB8A2BE6F}">
      <dgm:prSet/>
      <dgm:spPr/>
      <dgm:t>
        <a:bodyPr/>
        <a:lstStyle/>
        <a:p>
          <a:endParaRPr lang="en-US" sz="2000"/>
        </a:p>
      </dgm:t>
    </dgm:pt>
    <dgm:pt modelId="{E02C5E43-57B2-47E6-828A-7ED45E31CF11}" type="sibTrans" cxnId="{94B5BF00-468E-4162-A5D3-32BDB8A2BE6F}">
      <dgm:prSet/>
      <dgm:spPr/>
      <dgm:t>
        <a:bodyPr/>
        <a:lstStyle/>
        <a:p>
          <a:endParaRPr lang="en-US" sz="2000"/>
        </a:p>
      </dgm:t>
    </dgm:pt>
    <dgm:pt modelId="{C0E3A17F-F1AB-45F5-85E4-93F85E524E20}">
      <dgm:prSet phldrT="[Text]"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600" b="1"/>
            <a:t>Improve connection between veteran and non-veteran service providers</a:t>
          </a:r>
        </a:p>
      </dgm:t>
    </dgm:pt>
    <dgm:pt modelId="{94699B7D-523D-43D0-87E0-1848BD5DB094}" type="parTrans" cxnId="{1AFBCD34-728A-4E64-AFD3-F09B7D9F67C4}">
      <dgm:prSet/>
      <dgm:spPr/>
      <dgm:t>
        <a:bodyPr/>
        <a:lstStyle/>
        <a:p>
          <a:endParaRPr lang="en-US" sz="2000"/>
        </a:p>
      </dgm:t>
    </dgm:pt>
    <dgm:pt modelId="{87A085C4-C1F0-415D-9051-6C28233C45EC}" type="sibTrans" cxnId="{1AFBCD34-728A-4E64-AFD3-F09B7D9F67C4}">
      <dgm:prSet/>
      <dgm:spPr/>
      <dgm:t>
        <a:bodyPr/>
        <a:lstStyle/>
        <a:p>
          <a:endParaRPr lang="en-US" sz="2000"/>
        </a:p>
      </dgm:t>
    </dgm:pt>
    <dgm:pt modelId="{F563DC28-C17F-4DC1-8148-0A8178D50408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Create list of contacts of veteran providers to share with CoC broadly to increase connection to veteran providers</a:t>
          </a:r>
        </a:p>
      </dgm:t>
    </dgm:pt>
    <dgm:pt modelId="{AE021D22-B98A-4E9B-8E3D-3FA18ACC0FB0}" type="parTrans" cxnId="{A14EFE9D-2CED-4C74-9A9D-7DEDDE7AAF63}">
      <dgm:prSet/>
      <dgm:spPr/>
      <dgm:t>
        <a:bodyPr/>
        <a:lstStyle/>
        <a:p>
          <a:endParaRPr lang="en-US" sz="2000"/>
        </a:p>
      </dgm:t>
    </dgm:pt>
    <dgm:pt modelId="{8F74B7DA-82FB-4077-B46C-EB3A1C8C9E16}" type="sibTrans" cxnId="{A14EFE9D-2CED-4C74-9A9D-7DEDDE7AAF63}">
      <dgm:prSet/>
      <dgm:spPr/>
      <dgm:t>
        <a:bodyPr/>
        <a:lstStyle/>
        <a:p>
          <a:endParaRPr lang="en-US" sz="2000"/>
        </a:p>
      </dgm:t>
    </dgm:pt>
    <dgm:pt modelId="{2159F389-FE57-47CB-8EAC-7B4F0A28CCF1}">
      <dgm:prSet phldrT="[Text]"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600" b="1"/>
            <a:t>Increase access to CES</a:t>
          </a:r>
        </a:p>
      </dgm:t>
    </dgm:pt>
    <dgm:pt modelId="{09CE43A2-BE0D-40DA-B275-17CEF9B72F8E}" type="parTrans" cxnId="{C11E44D5-7AEE-4A3B-8794-DCF7F333CB72}">
      <dgm:prSet/>
      <dgm:spPr/>
      <dgm:t>
        <a:bodyPr/>
        <a:lstStyle/>
        <a:p>
          <a:endParaRPr lang="en-US" sz="2000"/>
        </a:p>
      </dgm:t>
    </dgm:pt>
    <dgm:pt modelId="{6B0EF4A2-D897-458E-B894-16FFDF16270E}" type="sibTrans" cxnId="{C11E44D5-7AEE-4A3B-8794-DCF7F333CB72}">
      <dgm:prSet/>
      <dgm:spPr/>
      <dgm:t>
        <a:bodyPr/>
        <a:lstStyle/>
        <a:p>
          <a:endParaRPr lang="en-US" sz="2000"/>
        </a:p>
      </dgm:t>
    </dgm:pt>
    <dgm:pt modelId="{CC974BAB-3F41-4868-9D6A-785781957816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dirty="0"/>
            <a:t>Utilize Youth BNL to increase CES assessment rate and collaborate with providers regarding assessments</a:t>
          </a:r>
        </a:p>
      </dgm:t>
    </dgm:pt>
    <dgm:pt modelId="{1E0FC540-7F65-4EBB-AC87-01A1E236DEE3}" type="parTrans" cxnId="{C9061828-8BD2-440A-8F3C-693FFB4175BA}">
      <dgm:prSet/>
      <dgm:spPr/>
      <dgm:t>
        <a:bodyPr/>
        <a:lstStyle/>
        <a:p>
          <a:endParaRPr lang="en-US" sz="2000"/>
        </a:p>
      </dgm:t>
    </dgm:pt>
    <dgm:pt modelId="{B2D28070-A115-43A4-8B01-76413F69CA79}" type="sibTrans" cxnId="{C9061828-8BD2-440A-8F3C-693FFB4175BA}">
      <dgm:prSet/>
      <dgm:spPr/>
      <dgm:t>
        <a:bodyPr/>
        <a:lstStyle/>
        <a:p>
          <a:endParaRPr lang="en-US" sz="2000"/>
        </a:p>
      </dgm:t>
    </dgm:pt>
    <dgm:pt modelId="{55537E5C-88EF-4D44-A480-EEDE63931C2B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Launch Day 1 Families Fund to increase capacity for rapid exit services within family shelter</a:t>
          </a:r>
        </a:p>
      </dgm:t>
    </dgm:pt>
    <dgm:pt modelId="{A429894D-FF38-48C8-B0F2-148A656BC8AB}" type="parTrans" cxnId="{C49E98D6-83B6-4931-B203-308D4E1B0157}">
      <dgm:prSet/>
      <dgm:spPr/>
      <dgm:t>
        <a:bodyPr/>
        <a:lstStyle/>
        <a:p>
          <a:endParaRPr lang="en-US" sz="2000"/>
        </a:p>
      </dgm:t>
    </dgm:pt>
    <dgm:pt modelId="{220C8DD8-8F88-47B8-A2AD-D33E4522FD4E}" type="sibTrans" cxnId="{C49E98D6-83B6-4931-B203-308D4E1B0157}">
      <dgm:prSet/>
      <dgm:spPr/>
      <dgm:t>
        <a:bodyPr/>
        <a:lstStyle/>
        <a:p>
          <a:endParaRPr lang="en-US" sz="2000"/>
        </a:p>
      </dgm:t>
    </dgm:pt>
    <dgm:pt modelId="{2F3636C6-6F0A-421F-941F-97D064E74FB1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Increase use of </a:t>
          </a:r>
          <a:r>
            <a:rPr lang="en-US" sz="1400" dirty="0" err="1"/>
            <a:t>Padmission</a:t>
          </a:r>
          <a:r>
            <a:rPr lang="en-US" sz="1400" dirty="0"/>
            <a:t> within Diversion teams and the CoC</a:t>
          </a:r>
        </a:p>
      </dgm:t>
    </dgm:pt>
    <dgm:pt modelId="{8672CDCE-F4B6-4CE7-A063-450CBCBD16FD}" type="parTrans" cxnId="{FA95E351-5DD9-4D47-AFC2-83DBC4C28A82}">
      <dgm:prSet/>
      <dgm:spPr/>
      <dgm:t>
        <a:bodyPr/>
        <a:lstStyle/>
        <a:p>
          <a:endParaRPr lang="en-US" sz="2000"/>
        </a:p>
      </dgm:t>
    </dgm:pt>
    <dgm:pt modelId="{96D7CF51-43DC-4608-BDE3-E74F914129DA}" type="sibTrans" cxnId="{FA95E351-5DD9-4D47-AFC2-83DBC4C28A82}">
      <dgm:prSet/>
      <dgm:spPr/>
      <dgm:t>
        <a:bodyPr/>
        <a:lstStyle/>
        <a:p>
          <a:endParaRPr lang="en-US" sz="2000"/>
        </a:p>
      </dgm:t>
    </dgm:pt>
    <dgm:pt modelId="{085B8C34-86CF-4A47-A794-6084B838C4C3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Continual use of Veteran BNL to assess for connection to resources</a:t>
          </a:r>
        </a:p>
      </dgm:t>
    </dgm:pt>
    <dgm:pt modelId="{5E53873C-6AC9-4710-B8E2-A61DC3AA5163}" type="parTrans" cxnId="{340F4262-F515-4307-AC8C-882B6592178A}">
      <dgm:prSet/>
      <dgm:spPr/>
      <dgm:t>
        <a:bodyPr/>
        <a:lstStyle/>
        <a:p>
          <a:endParaRPr lang="en-US" sz="2000"/>
        </a:p>
      </dgm:t>
    </dgm:pt>
    <dgm:pt modelId="{C5724411-C1D6-48D9-9294-C84D2940B26D}" type="sibTrans" cxnId="{340F4262-F515-4307-AC8C-882B6592178A}">
      <dgm:prSet/>
      <dgm:spPr/>
      <dgm:t>
        <a:bodyPr/>
        <a:lstStyle/>
        <a:p>
          <a:endParaRPr lang="en-US" sz="2000"/>
        </a:p>
      </dgm:t>
    </dgm:pt>
    <dgm:pt modelId="{47F702A5-8A89-49A0-8E59-B9FFD5762D3F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dirty="0"/>
            <a:t>Determine strategy for increasing CES access within Wheeler</a:t>
          </a:r>
        </a:p>
      </dgm:t>
    </dgm:pt>
    <dgm:pt modelId="{00D1A084-B909-4E83-9BE4-AB5974A26C9A}" type="parTrans" cxnId="{9DEC18A3-DE96-4984-8967-5743F2ED66F6}">
      <dgm:prSet/>
      <dgm:spPr/>
      <dgm:t>
        <a:bodyPr/>
        <a:lstStyle/>
        <a:p>
          <a:endParaRPr lang="en-US" sz="2000"/>
        </a:p>
      </dgm:t>
    </dgm:pt>
    <dgm:pt modelId="{75718A30-A9C2-4C74-97A7-DF27A86B95EC}" type="sibTrans" cxnId="{9DEC18A3-DE96-4984-8967-5743F2ED66F6}">
      <dgm:prSet/>
      <dgm:spPr/>
      <dgm:t>
        <a:bodyPr/>
        <a:lstStyle/>
        <a:p>
          <a:endParaRPr lang="en-US" sz="2000"/>
        </a:p>
      </dgm:t>
    </dgm:pt>
    <dgm:pt modelId="{F9E0BC8B-A79E-4D6A-BC4D-44A010535A8C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dirty="0"/>
            <a:t>Increase communication and marketing material regarding </a:t>
          </a:r>
          <a:r>
            <a:rPr lang="en-US" sz="1200" dirty="0" err="1"/>
            <a:t>HomeNow</a:t>
          </a:r>
          <a:r>
            <a:rPr lang="en-US" sz="1200" dirty="0"/>
            <a:t> Mobile Team and options for getting people connected</a:t>
          </a:r>
        </a:p>
      </dgm:t>
    </dgm:pt>
    <dgm:pt modelId="{2ABB2961-8C3B-4B1B-AC7B-8E1564AA4010}" type="parTrans" cxnId="{07230BF4-FFDA-4A29-8C81-3048B4927569}">
      <dgm:prSet/>
      <dgm:spPr/>
      <dgm:t>
        <a:bodyPr/>
        <a:lstStyle/>
        <a:p>
          <a:endParaRPr lang="en-US" sz="2000"/>
        </a:p>
      </dgm:t>
    </dgm:pt>
    <dgm:pt modelId="{EB4F8B5E-E02F-4E06-B58C-71426C5C0816}" type="sibTrans" cxnId="{07230BF4-FFDA-4A29-8C81-3048B4927569}">
      <dgm:prSet/>
      <dgm:spPr/>
      <dgm:t>
        <a:bodyPr/>
        <a:lstStyle/>
        <a:p>
          <a:endParaRPr lang="en-US" sz="2000"/>
        </a:p>
      </dgm:t>
    </dgm:pt>
    <dgm:pt modelId="{96635AFF-3029-4B92-909F-F4A3083D110A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dirty="0"/>
            <a:t>Increase CES assessments through continued scheduling of CES Blitzes</a:t>
          </a:r>
        </a:p>
      </dgm:t>
    </dgm:pt>
    <dgm:pt modelId="{6100FBA3-9E47-483C-978F-EE6C335B599F}" type="parTrans" cxnId="{B86032D7-E5C1-432A-9907-A2452288B933}">
      <dgm:prSet/>
      <dgm:spPr/>
      <dgm:t>
        <a:bodyPr/>
        <a:lstStyle/>
        <a:p>
          <a:endParaRPr lang="en-US" sz="2000"/>
        </a:p>
      </dgm:t>
    </dgm:pt>
    <dgm:pt modelId="{467F0899-C653-4B6C-9DDA-67A7D79186A2}" type="sibTrans" cxnId="{B86032D7-E5C1-432A-9907-A2452288B933}">
      <dgm:prSet/>
      <dgm:spPr/>
      <dgm:t>
        <a:bodyPr/>
        <a:lstStyle/>
        <a:p>
          <a:endParaRPr lang="en-US" sz="2000"/>
        </a:p>
      </dgm:t>
    </dgm:pt>
    <dgm:pt modelId="{FB3128DF-A84F-4F05-8217-B9AC513801E5}">
      <dgm:prSet phldrT="[Text]"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600" b="1"/>
            <a:t>Reduce length of time from CES referral to housing</a:t>
          </a:r>
        </a:p>
      </dgm:t>
    </dgm:pt>
    <dgm:pt modelId="{71DAA785-BD90-48B9-9C5E-1D9CB9B54D20}" type="parTrans" cxnId="{56F2961F-2AF5-4502-82DC-5CD94F6648B0}">
      <dgm:prSet/>
      <dgm:spPr/>
      <dgm:t>
        <a:bodyPr/>
        <a:lstStyle/>
        <a:p>
          <a:endParaRPr lang="en-US" sz="2000"/>
        </a:p>
      </dgm:t>
    </dgm:pt>
    <dgm:pt modelId="{CF78C01D-1B07-46A3-87A9-0B0AB3FA9EC8}" type="sibTrans" cxnId="{56F2961F-2AF5-4502-82DC-5CD94F6648B0}">
      <dgm:prSet/>
      <dgm:spPr/>
      <dgm:t>
        <a:bodyPr/>
        <a:lstStyle/>
        <a:p>
          <a:endParaRPr lang="en-US" sz="2000"/>
        </a:p>
      </dgm:t>
    </dgm:pt>
    <dgm:pt modelId="{9E9A0DD5-E0B5-4E6D-8D00-CDB2C56F9C60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Improve processes with IHA</a:t>
          </a:r>
        </a:p>
      </dgm:t>
    </dgm:pt>
    <dgm:pt modelId="{8034E1B6-7762-4FDA-AC53-785AFAB93316}" type="parTrans" cxnId="{9425F575-5479-45B6-BE04-286A1C45D8CE}">
      <dgm:prSet/>
      <dgm:spPr/>
      <dgm:t>
        <a:bodyPr/>
        <a:lstStyle/>
        <a:p>
          <a:endParaRPr lang="en-US" sz="2000"/>
        </a:p>
      </dgm:t>
    </dgm:pt>
    <dgm:pt modelId="{D7B7AD48-E452-4DE8-9636-83702AAF0A29}" type="sibTrans" cxnId="{9425F575-5479-45B6-BE04-286A1C45D8CE}">
      <dgm:prSet/>
      <dgm:spPr/>
      <dgm:t>
        <a:bodyPr/>
        <a:lstStyle/>
        <a:p>
          <a:endParaRPr lang="en-US" sz="2000"/>
        </a:p>
      </dgm:t>
    </dgm:pt>
    <dgm:pt modelId="{5C569AA7-E646-4784-AA7A-17F624275BD8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Increase use of </a:t>
          </a:r>
          <a:r>
            <a:rPr lang="en-US" sz="1400" dirty="0" err="1"/>
            <a:t>Padmission</a:t>
          </a:r>
          <a:endParaRPr lang="en-US" sz="1400" dirty="0"/>
        </a:p>
      </dgm:t>
    </dgm:pt>
    <dgm:pt modelId="{C60FBAD1-C322-4FF6-82C3-7DDADF185BF2}" type="parTrans" cxnId="{3AEA59F8-B3E2-4060-B934-957137054F77}">
      <dgm:prSet/>
      <dgm:spPr/>
      <dgm:t>
        <a:bodyPr/>
        <a:lstStyle/>
        <a:p>
          <a:endParaRPr lang="en-US" sz="2000"/>
        </a:p>
      </dgm:t>
    </dgm:pt>
    <dgm:pt modelId="{2EE9A803-FFAE-4920-9420-E8F156A3787F}" type="sibTrans" cxnId="{3AEA59F8-B3E2-4060-B934-957137054F77}">
      <dgm:prSet/>
      <dgm:spPr/>
      <dgm:t>
        <a:bodyPr/>
        <a:lstStyle/>
        <a:p>
          <a:endParaRPr lang="en-US" sz="2000"/>
        </a:p>
      </dgm:t>
    </dgm:pt>
    <dgm:pt modelId="{304C8ECA-F8DF-4D8F-B8BE-D7D6104DD9F4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Continual monitoring of open CES housing referrals</a:t>
          </a:r>
        </a:p>
      </dgm:t>
    </dgm:pt>
    <dgm:pt modelId="{679A1DDA-5B99-4C07-86CD-F62209E28041}" type="parTrans" cxnId="{4B976AAA-CAF8-4B46-8C47-53C547448444}">
      <dgm:prSet/>
      <dgm:spPr/>
      <dgm:t>
        <a:bodyPr/>
        <a:lstStyle/>
        <a:p>
          <a:endParaRPr lang="en-US" sz="2000"/>
        </a:p>
      </dgm:t>
    </dgm:pt>
    <dgm:pt modelId="{3B2791FE-1570-4045-BD7B-C322F4B5E197}" type="sibTrans" cxnId="{4B976AAA-CAF8-4B46-8C47-53C547448444}">
      <dgm:prSet/>
      <dgm:spPr/>
      <dgm:t>
        <a:bodyPr/>
        <a:lstStyle/>
        <a:p>
          <a:endParaRPr lang="en-US" sz="2000"/>
        </a:p>
      </dgm:t>
    </dgm:pt>
    <dgm:pt modelId="{AC00B287-649F-40DE-9B70-C989FBA459CC}" type="pres">
      <dgm:prSet presAssocID="{6782685C-07A5-49C2-B2C8-B783042AFA57}" presName="root" presStyleCnt="0">
        <dgm:presLayoutVars>
          <dgm:dir/>
          <dgm:resizeHandles val="exact"/>
        </dgm:presLayoutVars>
      </dgm:prSet>
      <dgm:spPr/>
    </dgm:pt>
    <dgm:pt modelId="{BBC4E5C3-1582-4D5B-B182-4857565A2B29}" type="pres">
      <dgm:prSet presAssocID="{F039B6C2-71A8-48AF-8361-FCA4F49C4F4D}" presName="compNode" presStyleCnt="0"/>
      <dgm:spPr/>
    </dgm:pt>
    <dgm:pt modelId="{6D54BF71-5DDA-4FC0-AD48-2BBE3DD086D7}" type="pres">
      <dgm:prSet presAssocID="{F039B6C2-71A8-48AF-8361-FCA4F49C4F4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04828D91-0861-4D9E-BAB9-3320A59CBD80}" type="pres">
      <dgm:prSet presAssocID="{F039B6C2-71A8-48AF-8361-FCA4F49C4F4D}" presName="iconSpace" presStyleCnt="0"/>
      <dgm:spPr/>
    </dgm:pt>
    <dgm:pt modelId="{2006AF12-61D9-437A-ACA5-8C67FCB43FE1}" type="pres">
      <dgm:prSet presAssocID="{F039B6C2-71A8-48AF-8361-FCA4F49C4F4D}" presName="parTx" presStyleLbl="revTx" presStyleIdx="0" presStyleCnt="8">
        <dgm:presLayoutVars>
          <dgm:chMax val="0"/>
          <dgm:chPref val="0"/>
        </dgm:presLayoutVars>
      </dgm:prSet>
      <dgm:spPr/>
    </dgm:pt>
    <dgm:pt modelId="{BDB23851-C0B3-434E-90C5-619481F749BE}" type="pres">
      <dgm:prSet presAssocID="{F039B6C2-71A8-48AF-8361-FCA4F49C4F4D}" presName="txSpace" presStyleCnt="0"/>
      <dgm:spPr/>
    </dgm:pt>
    <dgm:pt modelId="{D9227FBB-B119-440B-8644-299EBEA29BC5}" type="pres">
      <dgm:prSet presAssocID="{F039B6C2-71A8-48AF-8361-FCA4F49C4F4D}" presName="desTx" presStyleLbl="revTx" presStyleIdx="1" presStyleCnt="8">
        <dgm:presLayoutVars/>
      </dgm:prSet>
      <dgm:spPr/>
    </dgm:pt>
    <dgm:pt modelId="{69C4EEA6-D666-4732-A394-CBA0647158A3}" type="pres">
      <dgm:prSet presAssocID="{9483447D-F67E-4709-834B-9F981700AA7E}" presName="sibTrans" presStyleCnt="0"/>
      <dgm:spPr/>
    </dgm:pt>
    <dgm:pt modelId="{5E72CDAD-3182-4A4F-AAFE-686145AA49EF}" type="pres">
      <dgm:prSet presAssocID="{C0E3A17F-F1AB-45F5-85E4-93F85E524E20}" presName="compNode" presStyleCnt="0"/>
      <dgm:spPr/>
    </dgm:pt>
    <dgm:pt modelId="{F098D912-142D-41E4-A006-8A143EF4B8FF}" type="pres">
      <dgm:prSet presAssocID="{C0E3A17F-F1AB-45F5-85E4-93F85E524E2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38087ED6-924D-496F-9A68-071482162A5D}" type="pres">
      <dgm:prSet presAssocID="{C0E3A17F-F1AB-45F5-85E4-93F85E524E20}" presName="iconSpace" presStyleCnt="0"/>
      <dgm:spPr/>
    </dgm:pt>
    <dgm:pt modelId="{5F19B54D-C55D-4EAD-A5C9-D1AE9927693B}" type="pres">
      <dgm:prSet presAssocID="{C0E3A17F-F1AB-45F5-85E4-93F85E524E20}" presName="parTx" presStyleLbl="revTx" presStyleIdx="2" presStyleCnt="8">
        <dgm:presLayoutVars>
          <dgm:chMax val="0"/>
          <dgm:chPref val="0"/>
        </dgm:presLayoutVars>
      </dgm:prSet>
      <dgm:spPr/>
    </dgm:pt>
    <dgm:pt modelId="{1ACA573A-DBAE-44DA-8CCB-4A566B65515F}" type="pres">
      <dgm:prSet presAssocID="{C0E3A17F-F1AB-45F5-85E4-93F85E524E20}" presName="txSpace" presStyleCnt="0"/>
      <dgm:spPr/>
    </dgm:pt>
    <dgm:pt modelId="{FEAE8BA9-2687-4D54-995C-7B54C957E4BF}" type="pres">
      <dgm:prSet presAssocID="{C0E3A17F-F1AB-45F5-85E4-93F85E524E20}" presName="desTx" presStyleLbl="revTx" presStyleIdx="3" presStyleCnt="8">
        <dgm:presLayoutVars/>
      </dgm:prSet>
      <dgm:spPr/>
    </dgm:pt>
    <dgm:pt modelId="{CA01B473-18B5-4DEF-9FD8-D97442102120}" type="pres">
      <dgm:prSet presAssocID="{87A085C4-C1F0-415D-9051-6C28233C45EC}" presName="sibTrans" presStyleCnt="0"/>
      <dgm:spPr/>
    </dgm:pt>
    <dgm:pt modelId="{93B532E7-03F2-4C10-8C79-9178D5CE75C7}" type="pres">
      <dgm:prSet presAssocID="{2159F389-FE57-47CB-8EAC-7B4F0A28CCF1}" presName="compNode" presStyleCnt="0"/>
      <dgm:spPr/>
    </dgm:pt>
    <dgm:pt modelId="{BBA8725B-9988-4CA4-9C9A-01F4CD9BC6E7}" type="pres">
      <dgm:prSet presAssocID="{2159F389-FE57-47CB-8EAC-7B4F0A28CCF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976A1238-5BB5-4C5F-BB90-F2CA2B4925FC}" type="pres">
      <dgm:prSet presAssocID="{2159F389-FE57-47CB-8EAC-7B4F0A28CCF1}" presName="iconSpace" presStyleCnt="0"/>
      <dgm:spPr/>
    </dgm:pt>
    <dgm:pt modelId="{2C0324B5-11E6-45E3-8873-5F91D24F604C}" type="pres">
      <dgm:prSet presAssocID="{2159F389-FE57-47CB-8EAC-7B4F0A28CCF1}" presName="parTx" presStyleLbl="revTx" presStyleIdx="4" presStyleCnt="8">
        <dgm:presLayoutVars>
          <dgm:chMax val="0"/>
          <dgm:chPref val="0"/>
        </dgm:presLayoutVars>
      </dgm:prSet>
      <dgm:spPr/>
    </dgm:pt>
    <dgm:pt modelId="{7A3ED3FF-7F26-45F8-83C9-7BBC19B620A8}" type="pres">
      <dgm:prSet presAssocID="{2159F389-FE57-47CB-8EAC-7B4F0A28CCF1}" presName="txSpace" presStyleCnt="0"/>
      <dgm:spPr/>
    </dgm:pt>
    <dgm:pt modelId="{D72C9583-3F8B-4CDF-80DD-7D8B94915C42}" type="pres">
      <dgm:prSet presAssocID="{2159F389-FE57-47CB-8EAC-7B4F0A28CCF1}" presName="desTx" presStyleLbl="revTx" presStyleIdx="5" presStyleCnt="8" custLinFactNeighborX="799" custLinFactNeighborY="-21414">
        <dgm:presLayoutVars/>
      </dgm:prSet>
      <dgm:spPr/>
    </dgm:pt>
    <dgm:pt modelId="{078CCB5D-1C32-4F06-82D2-A0D77E22952D}" type="pres">
      <dgm:prSet presAssocID="{6B0EF4A2-D897-458E-B894-16FFDF16270E}" presName="sibTrans" presStyleCnt="0"/>
      <dgm:spPr/>
    </dgm:pt>
    <dgm:pt modelId="{132C8A1C-6EC2-4FB9-8067-B376C0E6B197}" type="pres">
      <dgm:prSet presAssocID="{FB3128DF-A84F-4F05-8217-B9AC513801E5}" presName="compNode" presStyleCnt="0"/>
      <dgm:spPr/>
    </dgm:pt>
    <dgm:pt modelId="{F6E7E88B-D396-47E2-A7ED-FB229CBAE438}" type="pres">
      <dgm:prSet presAssocID="{FB3128DF-A84F-4F05-8217-B9AC513801E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D1AE64A0-3F01-489D-8F8C-F519F2E010FE}" type="pres">
      <dgm:prSet presAssocID="{FB3128DF-A84F-4F05-8217-B9AC513801E5}" presName="iconSpace" presStyleCnt="0"/>
      <dgm:spPr/>
    </dgm:pt>
    <dgm:pt modelId="{92698392-6995-4825-A13F-B313C2C4B271}" type="pres">
      <dgm:prSet presAssocID="{FB3128DF-A84F-4F05-8217-B9AC513801E5}" presName="parTx" presStyleLbl="revTx" presStyleIdx="6" presStyleCnt="8">
        <dgm:presLayoutVars>
          <dgm:chMax val="0"/>
          <dgm:chPref val="0"/>
        </dgm:presLayoutVars>
      </dgm:prSet>
      <dgm:spPr/>
    </dgm:pt>
    <dgm:pt modelId="{267B12CB-B9B9-41FC-9129-C199EF59C00C}" type="pres">
      <dgm:prSet presAssocID="{FB3128DF-A84F-4F05-8217-B9AC513801E5}" presName="txSpace" presStyleCnt="0"/>
      <dgm:spPr/>
    </dgm:pt>
    <dgm:pt modelId="{E3AFDEF6-484B-4931-BC3A-0109B3725A05}" type="pres">
      <dgm:prSet presAssocID="{FB3128DF-A84F-4F05-8217-B9AC513801E5}" presName="desTx" presStyleLbl="revTx" presStyleIdx="7" presStyleCnt="8">
        <dgm:presLayoutVars/>
      </dgm:prSet>
      <dgm:spPr/>
    </dgm:pt>
  </dgm:ptLst>
  <dgm:cxnLst>
    <dgm:cxn modelId="{94B5BF00-468E-4162-A5D3-32BDB8A2BE6F}" srcId="{F039B6C2-71A8-48AF-8361-FCA4F49C4F4D}" destId="{250127B0-E6D5-426A-9B11-9C9A83C639E3}" srcOrd="0" destOrd="0" parTransId="{3A5A6B76-7F92-47CF-AB8A-2649D1B43C37}" sibTransId="{E02C5E43-57B2-47E6-828A-7ED45E31CF11}"/>
    <dgm:cxn modelId="{CCB1EF05-0B21-473B-8996-B0681EA97B77}" type="presOf" srcId="{F9E0BC8B-A79E-4D6A-BC4D-44A010535A8C}" destId="{D72C9583-3F8B-4CDF-80DD-7D8B94915C42}" srcOrd="0" destOrd="2" presId="urn:microsoft.com/office/officeart/2018/5/layout/CenteredIconLabelDescriptionList"/>
    <dgm:cxn modelId="{B79A9F10-9F27-4DDA-8C32-2B0B12875B78}" type="presOf" srcId="{250127B0-E6D5-426A-9B11-9C9A83C639E3}" destId="{D9227FBB-B119-440B-8644-299EBEA29BC5}" srcOrd="0" destOrd="0" presId="urn:microsoft.com/office/officeart/2018/5/layout/CenteredIconLabelDescriptionList"/>
    <dgm:cxn modelId="{56F2961F-2AF5-4502-82DC-5CD94F6648B0}" srcId="{6782685C-07A5-49C2-B2C8-B783042AFA57}" destId="{FB3128DF-A84F-4F05-8217-B9AC513801E5}" srcOrd="3" destOrd="0" parTransId="{71DAA785-BD90-48B9-9C5E-1D9CB9B54D20}" sibTransId="{CF78C01D-1B07-46A3-87A9-0B0AB3FA9EC8}"/>
    <dgm:cxn modelId="{C9061828-8BD2-440A-8F3C-693FFB4175BA}" srcId="{2159F389-FE57-47CB-8EAC-7B4F0A28CCF1}" destId="{CC974BAB-3F41-4868-9D6A-785781957816}" srcOrd="0" destOrd="0" parTransId="{1E0FC540-7F65-4EBB-AC87-01A1E236DEE3}" sibTransId="{B2D28070-A115-43A4-8B01-76413F69CA79}"/>
    <dgm:cxn modelId="{73EC302A-B548-4457-8818-9944523DC3A2}" type="presOf" srcId="{CC974BAB-3F41-4868-9D6A-785781957816}" destId="{D72C9583-3F8B-4CDF-80DD-7D8B94915C42}" srcOrd="0" destOrd="0" presId="urn:microsoft.com/office/officeart/2018/5/layout/CenteredIconLabelDescriptionList"/>
    <dgm:cxn modelId="{9DDB3A2F-C89F-4FD1-89B1-EF59DA2045B6}" type="presOf" srcId="{F039B6C2-71A8-48AF-8361-FCA4F49C4F4D}" destId="{2006AF12-61D9-437A-ACA5-8C67FCB43FE1}" srcOrd="0" destOrd="0" presId="urn:microsoft.com/office/officeart/2018/5/layout/CenteredIconLabelDescriptionList"/>
    <dgm:cxn modelId="{8AB29832-E147-4119-83CC-53D23F446CF4}" type="presOf" srcId="{085B8C34-86CF-4A47-A794-6084B838C4C3}" destId="{FEAE8BA9-2687-4D54-995C-7B54C957E4BF}" srcOrd="0" destOrd="1" presId="urn:microsoft.com/office/officeart/2018/5/layout/CenteredIconLabelDescriptionList"/>
    <dgm:cxn modelId="{1AFBCD34-728A-4E64-AFD3-F09B7D9F67C4}" srcId="{6782685C-07A5-49C2-B2C8-B783042AFA57}" destId="{C0E3A17F-F1AB-45F5-85E4-93F85E524E20}" srcOrd="1" destOrd="0" parTransId="{94699B7D-523D-43D0-87E0-1848BD5DB094}" sibTransId="{87A085C4-C1F0-415D-9051-6C28233C45EC}"/>
    <dgm:cxn modelId="{D7A99137-A90A-4A89-9C62-2FC389F84C78}" type="presOf" srcId="{9E9A0DD5-E0B5-4E6D-8D00-CDB2C56F9C60}" destId="{E3AFDEF6-484B-4931-BC3A-0109B3725A05}" srcOrd="0" destOrd="0" presId="urn:microsoft.com/office/officeart/2018/5/layout/CenteredIconLabelDescriptionList"/>
    <dgm:cxn modelId="{13CCA839-4F41-456F-8520-071698E2FB9D}" type="presOf" srcId="{304C8ECA-F8DF-4D8F-B8BE-D7D6104DD9F4}" destId="{E3AFDEF6-484B-4931-BC3A-0109B3725A05}" srcOrd="0" destOrd="2" presId="urn:microsoft.com/office/officeart/2018/5/layout/CenteredIconLabelDescriptionList"/>
    <dgm:cxn modelId="{067D605C-6A7D-4184-9C1B-C3BADB2ED75E}" type="presOf" srcId="{FB3128DF-A84F-4F05-8217-B9AC513801E5}" destId="{92698392-6995-4825-A13F-B313C2C4B271}" srcOrd="0" destOrd="0" presId="urn:microsoft.com/office/officeart/2018/5/layout/CenteredIconLabelDescriptionList"/>
    <dgm:cxn modelId="{340F4262-F515-4307-AC8C-882B6592178A}" srcId="{C0E3A17F-F1AB-45F5-85E4-93F85E524E20}" destId="{085B8C34-86CF-4A47-A794-6084B838C4C3}" srcOrd="1" destOrd="0" parTransId="{5E53873C-6AC9-4710-B8E2-A61DC3AA5163}" sibTransId="{C5724411-C1D6-48D9-9294-C84D2940B26D}"/>
    <dgm:cxn modelId="{DD5E486D-25BC-4E25-A866-A14D3D1E6ED7}" type="presOf" srcId="{F563DC28-C17F-4DC1-8148-0A8178D50408}" destId="{FEAE8BA9-2687-4D54-995C-7B54C957E4BF}" srcOrd="0" destOrd="0" presId="urn:microsoft.com/office/officeart/2018/5/layout/CenteredIconLabelDescriptionList"/>
    <dgm:cxn modelId="{FA95E351-5DD9-4D47-AFC2-83DBC4C28A82}" srcId="{F039B6C2-71A8-48AF-8361-FCA4F49C4F4D}" destId="{2F3636C6-6F0A-421F-941F-97D064E74FB1}" srcOrd="2" destOrd="0" parTransId="{8672CDCE-F4B6-4CE7-A063-450CBCBD16FD}" sibTransId="{96D7CF51-43DC-4608-BDE3-E74F914129DA}"/>
    <dgm:cxn modelId="{9425F575-5479-45B6-BE04-286A1C45D8CE}" srcId="{FB3128DF-A84F-4F05-8217-B9AC513801E5}" destId="{9E9A0DD5-E0B5-4E6D-8D00-CDB2C56F9C60}" srcOrd="0" destOrd="0" parTransId="{8034E1B6-7762-4FDA-AC53-785AFAB93316}" sibTransId="{D7B7AD48-E452-4DE8-9636-83702AAF0A29}"/>
    <dgm:cxn modelId="{13665E57-4818-4D82-A46F-30254359CFEF}" srcId="{6782685C-07A5-49C2-B2C8-B783042AFA57}" destId="{F039B6C2-71A8-48AF-8361-FCA4F49C4F4D}" srcOrd="0" destOrd="0" parTransId="{80C8555C-22F4-4C33-B767-B5A9181A351D}" sibTransId="{9483447D-F67E-4709-834B-9F981700AA7E}"/>
    <dgm:cxn modelId="{197DD55A-F760-48F7-B592-443728F0B3EC}" type="presOf" srcId="{96635AFF-3029-4B92-909F-F4A3083D110A}" destId="{D72C9583-3F8B-4CDF-80DD-7D8B94915C42}" srcOrd="0" destOrd="3" presId="urn:microsoft.com/office/officeart/2018/5/layout/CenteredIconLabelDescriptionList"/>
    <dgm:cxn modelId="{13BBED86-4073-4324-B250-DC1634522739}" type="presOf" srcId="{6782685C-07A5-49C2-B2C8-B783042AFA57}" destId="{AC00B287-649F-40DE-9B70-C989FBA459CC}" srcOrd="0" destOrd="0" presId="urn:microsoft.com/office/officeart/2018/5/layout/CenteredIconLabelDescriptionList"/>
    <dgm:cxn modelId="{E4DFA98A-57F4-433E-9E7D-950DD9625F3F}" type="presOf" srcId="{C0E3A17F-F1AB-45F5-85E4-93F85E524E20}" destId="{5F19B54D-C55D-4EAD-A5C9-D1AE9927693B}" srcOrd="0" destOrd="0" presId="urn:microsoft.com/office/officeart/2018/5/layout/CenteredIconLabelDescriptionList"/>
    <dgm:cxn modelId="{82469F94-F7DE-4793-B6D7-92B2D03F17A4}" type="presOf" srcId="{5C569AA7-E646-4784-AA7A-17F624275BD8}" destId="{E3AFDEF6-484B-4931-BC3A-0109B3725A05}" srcOrd="0" destOrd="1" presId="urn:microsoft.com/office/officeart/2018/5/layout/CenteredIconLabelDescriptionList"/>
    <dgm:cxn modelId="{A14EFE9D-2CED-4C74-9A9D-7DEDDE7AAF63}" srcId="{C0E3A17F-F1AB-45F5-85E4-93F85E524E20}" destId="{F563DC28-C17F-4DC1-8148-0A8178D50408}" srcOrd="0" destOrd="0" parTransId="{AE021D22-B98A-4E9B-8E3D-3FA18ACC0FB0}" sibTransId="{8F74B7DA-82FB-4077-B46C-EB3A1C8C9E16}"/>
    <dgm:cxn modelId="{0E5C36A0-AEC6-4324-BD58-AAF17BED477C}" type="presOf" srcId="{2F3636C6-6F0A-421F-941F-97D064E74FB1}" destId="{D9227FBB-B119-440B-8644-299EBEA29BC5}" srcOrd="0" destOrd="2" presId="urn:microsoft.com/office/officeart/2018/5/layout/CenteredIconLabelDescriptionList"/>
    <dgm:cxn modelId="{C4E936A0-3CFE-4922-988A-933F248F93D7}" type="presOf" srcId="{55537E5C-88EF-4D44-A480-EEDE63931C2B}" destId="{D9227FBB-B119-440B-8644-299EBEA29BC5}" srcOrd="0" destOrd="1" presId="urn:microsoft.com/office/officeart/2018/5/layout/CenteredIconLabelDescriptionList"/>
    <dgm:cxn modelId="{9DEC18A3-DE96-4984-8967-5743F2ED66F6}" srcId="{2159F389-FE57-47CB-8EAC-7B4F0A28CCF1}" destId="{47F702A5-8A89-49A0-8E59-B9FFD5762D3F}" srcOrd="1" destOrd="0" parTransId="{00D1A084-B909-4E83-9BE4-AB5974A26C9A}" sibTransId="{75718A30-A9C2-4C74-97A7-DF27A86B95EC}"/>
    <dgm:cxn modelId="{4B976AAA-CAF8-4B46-8C47-53C547448444}" srcId="{FB3128DF-A84F-4F05-8217-B9AC513801E5}" destId="{304C8ECA-F8DF-4D8F-B8BE-D7D6104DD9F4}" srcOrd="2" destOrd="0" parTransId="{679A1DDA-5B99-4C07-86CD-F62209E28041}" sibTransId="{3B2791FE-1570-4045-BD7B-C322F4B5E197}"/>
    <dgm:cxn modelId="{1C2007B1-43E8-424C-BBFC-64399063E1A1}" type="presOf" srcId="{47F702A5-8A89-49A0-8E59-B9FFD5762D3F}" destId="{D72C9583-3F8B-4CDF-80DD-7D8B94915C42}" srcOrd="0" destOrd="1" presId="urn:microsoft.com/office/officeart/2018/5/layout/CenteredIconLabelDescriptionList"/>
    <dgm:cxn modelId="{61FE14BE-BD31-4309-A50B-AEB568A1AF19}" type="presOf" srcId="{2159F389-FE57-47CB-8EAC-7B4F0A28CCF1}" destId="{2C0324B5-11E6-45E3-8873-5F91D24F604C}" srcOrd="0" destOrd="0" presId="urn:microsoft.com/office/officeart/2018/5/layout/CenteredIconLabelDescriptionList"/>
    <dgm:cxn modelId="{C11E44D5-7AEE-4A3B-8794-DCF7F333CB72}" srcId="{6782685C-07A5-49C2-B2C8-B783042AFA57}" destId="{2159F389-FE57-47CB-8EAC-7B4F0A28CCF1}" srcOrd="2" destOrd="0" parTransId="{09CE43A2-BE0D-40DA-B275-17CEF9B72F8E}" sibTransId="{6B0EF4A2-D897-458E-B894-16FFDF16270E}"/>
    <dgm:cxn modelId="{C49E98D6-83B6-4931-B203-308D4E1B0157}" srcId="{F039B6C2-71A8-48AF-8361-FCA4F49C4F4D}" destId="{55537E5C-88EF-4D44-A480-EEDE63931C2B}" srcOrd="1" destOrd="0" parTransId="{A429894D-FF38-48C8-B0F2-148A656BC8AB}" sibTransId="{220C8DD8-8F88-47B8-A2AD-D33E4522FD4E}"/>
    <dgm:cxn modelId="{B86032D7-E5C1-432A-9907-A2452288B933}" srcId="{2159F389-FE57-47CB-8EAC-7B4F0A28CCF1}" destId="{96635AFF-3029-4B92-909F-F4A3083D110A}" srcOrd="3" destOrd="0" parTransId="{6100FBA3-9E47-483C-978F-EE6C335B599F}" sibTransId="{467F0899-C653-4B6C-9DDA-67A7D79186A2}"/>
    <dgm:cxn modelId="{07230BF4-FFDA-4A29-8C81-3048B4927569}" srcId="{2159F389-FE57-47CB-8EAC-7B4F0A28CCF1}" destId="{F9E0BC8B-A79E-4D6A-BC4D-44A010535A8C}" srcOrd="2" destOrd="0" parTransId="{2ABB2961-8C3B-4B1B-AC7B-8E1564AA4010}" sibTransId="{EB4F8B5E-E02F-4E06-B58C-71426C5C0816}"/>
    <dgm:cxn modelId="{3AEA59F8-B3E2-4060-B934-957137054F77}" srcId="{FB3128DF-A84F-4F05-8217-B9AC513801E5}" destId="{5C569AA7-E646-4784-AA7A-17F624275BD8}" srcOrd="1" destOrd="0" parTransId="{C60FBAD1-C322-4FF6-82C3-7DDADF185BF2}" sibTransId="{2EE9A803-FFAE-4920-9420-E8F156A3787F}"/>
    <dgm:cxn modelId="{F513DD8A-BB16-4606-BCAA-A672E6FB94EA}" type="presParOf" srcId="{AC00B287-649F-40DE-9B70-C989FBA459CC}" destId="{BBC4E5C3-1582-4D5B-B182-4857565A2B29}" srcOrd="0" destOrd="0" presId="urn:microsoft.com/office/officeart/2018/5/layout/CenteredIconLabelDescriptionList"/>
    <dgm:cxn modelId="{65909212-DF10-45FA-8755-5D716954B1BD}" type="presParOf" srcId="{BBC4E5C3-1582-4D5B-B182-4857565A2B29}" destId="{6D54BF71-5DDA-4FC0-AD48-2BBE3DD086D7}" srcOrd="0" destOrd="0" presId="urn:microsoft.com/office/officeart/2018/5/layout/CenteredIconLabelDescriptionList"/>
    <dgm:cxn modelId="{C20B6109-4C2F-49BB-9CD6-BAFD1F84A98F}" type="presParOf" srcId="{BBC4E5C3-1582-4D5B-B182-4857565A2B29}" destId="{04828D91-0861-4D9E-BAB9-3320A59CBD80}" srcOrd="1" destOrd="0" presId="urn:microsoft.com/office/officeart/2018/5/layout/CenteredIconLabelDescriptionList"/>
    <dgm:cxn modelId="{6E2EA235-4037-4E4E-B5D7-63443759A6B2}" type="presParOf" srcId="{BBC4E5C3-1582-4D5B-B182-4857565A2B29}" destId="{2006AF12-61D9-437A-ACA5-8C67FCB43FE1}" srcOrd="2" destOrd="0" presId="urn:microsoft.com/office/officeart/2018/5/layout/CenteredIconLabelDescriptionList"/>
    <dgm:cxn modelId="{0362481B-2B23-4F87-9459-A82E82453B2F}" type="presParOf" srcId="{BBC4E5C3-1582-4D5B-B182-4857565A2B29}" destId="{BDB23851-C0B3-434E-90C5-619481F749BE}" srcOrd="3" destOrd="0" presId="urn:microsoft.com/office/officeart/2018/5/layout/CenteredIconLabelDescriptionList"/>
    <dgm:cxn modelId="{F50C8559-99E1-4522-8BA3-68FC200C6AC5}" type="presParOf" srcId="{BBC4E5C3-1582-4D5B-B182-4857565A2B29}" destId="{D9227FBB-B119-440B-8644-299EBEA29BC5}" srcOrd="4" destOrd="0" presId="urn:microsoft.com/office/officeart/2018/5/layout/CenteredIconLabelDescriptionList"/>
    <dgm:cxn modelId="{D0DE9A96-AEAD-4731-B0A1-2900F1906833}" type="presParOf" srcId="{AC00B287-649F-40DE-9B70-C989FBA459CC}" destId="{69C4EEA6-D666-4732-A394-CBA0647158A3}" srcOrd="1" destOrd="0" presId="urn:microsoft.com/office/officeart/2018/5/layout/CenteredIconLabelDescriptionList"/>
    <dgm:cxn modelId="{AFE9B39E-9AC6-40D6-975C-422698BDF57C}" type="presParOf" srcId="{AC00B287-649F-40DE-9B70-C989FBA459CC}" destId="{5E72CDAD-3182-4A4F-AAFE-686145AA49EF}" srcOrd="2" destOrd="0" presId="urn:microsoft.com/office/officeart/2018/5/layout/CenteredIconLabelDescriptionList"/>
    <dgm:cxn modelId="{C72610C9-2D19-430B-83FB-942077309AB6}" type="presParOf" srcId="{5E72CDAD-3182-4A4F-AAFE-686145AA49EF}" destId="{F098D912-142D-41E4-A006-8A143EF4B8FF}" srcOrd="0" destOrd="0" presId="urn:microsoft.com/office/officeart/2018/5/layout/CenteredIconLabelDescriptionList"/>
    <dgm:cxn modelId="{F342FA46-2E1F-4C31-8C59-6CED7F870A9E}" type="presParOf" srcId="{5E72CDAD-3182-4A4F-AAFE-686145AA49EF}" destId="{38087ED6-924D-496F-9A68-071482162A5D}" srcOrd="1" destOrd="0" presId="urn:microsoft.com/office/officeart/2018/5/layout/CenteredIconLabelDescriptionList"/>
    <dgm:cxn modelId="{039F212A-CA3A-43E8-9938-34F26CE68B2F}" type="presParOf" srcId="{5E72CDAD-3182-4A4F-AAFE-686145AA49EF}" destId="{5F19B54D-C55D-4EAD-A5C9-D1AE9927693B}" srcOrd="2" destOrd="0" presId="urn:microsoft.com/office/officeart/2018/5/layout/CenteredIconLabelDescriptionList"/>
    <dgm:cxn modelId="{76D28A34-CC2A-410A-A679-D9613D2ABCF6}" type="presParOf" srcId="{5E72CDAD-3182-4A4F-AAFE-686145AA49EF}" destId="{1ACA573A-DBAE-44DA-8CCB-4A566B65515F}" srcOrd="3" destOrd="0" presId="urn:microsoft.com/office/officeart/2018/5/layout/CenteredIconLabelDescriptionList"/>
    <dgm:cxn modelId="{7628928A-0F3A-421B-8C20-484900866F47}" type="presParOf" srcId="{5E72CDAD-3182-4A4F-AAFE-686145AA49EF}" destId="{FEAE8BA9-2687-4D54-995C-7B54C957E4BF}" srcOrd="4" destOrd="0" presId="urn:microsoft.com/office/officeart/2018/5/layout/CenteredIconLabelDescriptionList"/>
    <dgm:cxn modelId="{D1F26092-FFF8-4E84-874F-0C1B5AA3A7C7}" type="presParOf" srcId="{AC00B287-649F-40DE-9B70-C989FBA459CC}" destId="{CA01B473-18B5-4DEF-9FD8-D97442102120}" srcOrd="3" destOrd="0" presId="urn:microsoft.com/office/officeart/2018/5/layout/CenteredIconLabelDescriptionList"/>
    <dgm:cxn modelId="{CD8B296D-C10A-46A8-B9C9-BE70E4D0FE6D}" type="presParOf" srcId="{AC00B287-649F-40DE-9B70-C989FBA459CC}" destId="{93B532E7-03F2-4C10-8C79-9178D5CE75C7}" srcOrd="4" destOrd="0" presId="urn:microsoft.com/office/officeart/2018/5/layout/CenteredIconLabelDescriptionList"/>
    <dgm:cxn modelId="{040636B8-D0C0-4190-8C77-F477B81E30B2}" type="presParOf" srcId="{93B532E7-03F2-4C10-8C79-9178D5CE75C7}" destId="{BBA8725B-9988-4CA4-9C9A-01F4CD9BC6E7}" srcOrd="0" destOrd="0" presId="urn:microsoft.com/office/officeart/2018/5/layout/CenteredIconLabelDescriptionList"/>
    <dgm:cxn modelId="{46BA62DA-8F44-46B8-A893-EEB86C4E2ED3}" type="presParOf" srcId="{93B532E7-03F2-4C10-8C79-9178D5CE75C7}" destId="{976A1238-5BB5-4C5F-BB90-F2CA2B4925FC}" srcOrd="1" destOrd="0" presId="urn:microsoft.com/office/officeart/2018/5/layout/CenteredIconLabelDescriptionList"/>
    <dgm:cxn modelId="{2F6E86F8-8F54-4EE0-9C1A-D675EDE8700C}" type="presParOf" srcId="{93B532E7-03F2-4C10-8C79-9178D5CE75C7}" destId="{2C0324B5-11E6-45E3-8873-5F91D24F604C}" srcOrd="2" destOrd="0" presId="urn:microsoft.com/office/officeart/2018/5/layout/CenteredIconLabelDescriptionList"/>
    <dgm:cxn modelId="{C86D2FA2-8403-4AFB-9983-8A37A00E0D29}" type="presParOf" srcId="{93B532E7-03F2-4C10-8C79-9178D5CE75C7}" destId="{7A3ED3FF-7F26-45F8-83C9-7BBC19B620A8}" srcOrd="3" destOrd="0" presId="urn:microsoft.com/office/officeart/2018/5/layout/CenteredIconLabelDescriptionList"/>
    <dgm:cxn modelId="{AD188B71-AB82-48DB-BE3B-A8FC16EABA3C}" type="presParOf" srcId="{93B532E7-03F2-4C10-8C79-9178D5CE75C7}" destId="{D72C9583-3F8B-4CDF-80DD-7D8B94915C42}" srcOrd="4" destOrd="0" presId="urn:microsoft.com/office/officeart/2018/5/layout/CenteredIconLabelDescriptionList"/>
    <dgm:cxn modelId="{78D01279-49EB-4151-BC5F-5F49896C204D}" type="presParOf" srcId="{AC00B287-649F-40DE-9B70-C989FBA459CC}" destId="{078CCB5D-1C32-4F06-82D2-A0D77E22952D}" srcOrd="5" destOrd="0" presId="urn:microsoft.com/office/officeart/2018/5/layout/CenteredIconLabelDescriptionList"/>
    <dgm:cxn modelId="{DF764D2D-20CF-4ED4-8DE6-878A99BC3FF6}" type="presParOf" srcId="{AC00B287-649F-40DE-9B70-C989FBA459CC}" destId="{132C8A1C-6EC2-4FB9-8067-B376C0E6B197}" srcOrd="6" destOrd="0" presId="urn:microsoft.com/office/officeart/2018/5/layout/CenteredIconLabelDescriptionList"/>
    <dgm:cxn modelId="{7B0864D2-9957-4776-A54F-1BB916231520}" type="presParOf" srcId="{132C8A1C-6EC2-4FB9-8067-B376C0E6B197}" destId="{F6E7E88B-D396-47E2-A7ED-FB229CBAE438}" srcOrd="0" destOrd="0" presId="urn:microsoft.com/office/officeart/2018/5/layout/CenteredIconLabelDescriptionList"/>
    <dgm:cxn modelId="{31D37026-9E83-4265-B83A-4EC5CEFA00C0}" type="presParOf" srcId="{132C8A1C-6EC2-4FB9-8067-B376C0E6B197}" destId="{D1AE64A0-3F01-489D-8F8C-F519F2E010FE}" srcOrd="1" destOrd="0" presId="urn:microsoft.com/office/officeart/2018/5/layout/CenteredIconLabelDescriptionList"/>
    <dgm:cxn modelId="{89F7496A-B2E0-4FDE-AE62-83E38691E833}" type="presParOf" srcId="{132C8A1C-6EC2-4FB9-8067-B376C0E6B197}" destId="{92698392-6995-4825-A13F-B313C2C4B271}" srcOrd="2" destOrd="0" presId="urn:microsoft.com/office/officeart/2018/5/layout/CenteredIconLabelDescriptionList"/>
    <dgm:cxn modelId="{EB40ADA6-D853-431B-A4BE-0FD3D225619A}" type="presParOf" srcId="{132C8A1C-6EC2-4FB9-8067-B376C0E6B197}" destId="{267B12CB-B9B9-41FC-9129-C199EF59C00C}" srcOrd="3" destOrd="0" presId="urn:microsoft.com/office/officeart/2018/5/layout/CenteredIconLabelDescriptionList"/>
    <dgm:cxn modelId="{BF469CC5-7968-4E99-A235-0724FD4FBD7D}" type="presParOf" srcId="{132C8A1C-6EC2-4FB9-8067-B376C0E6B197}" destId="{E3AFDEF6-484B-4931-BC3A-0109B3725A05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F7FEF0C-5289-4EB7-A6DA-F4C2B17FB89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C53C14D-EAD7-4AF6-BEF9-96049096F400}">
      <dgm:prSet/>
      <dgm:spPr>
        <a:solidFill>
          <a:schemeClr val="tx2"/>
        </a:solidFill>
      </dgm:spPr>
      <dgm:t>
        <a:bodyPr/>
        <a:lstStyle/>
        <a:p>
          <a:r>
            <a:rPr lang="en-US" baseline="0" dirty="0"/>
            <a:t>FAMILY WORKGROUP:  </a:t>
          </a:r>
          <a:endParaRPr lang="en-US" dirty="0"/>
        </a:p>
      </dgm:t>
    </dgm:pt>
    <dgm:pt modelId="{FBE15883-E018-4788-9C29-1D2F909166FC}" type="parTrans" cxnId="{E48F53B7-B5B8-490D-9F32-58B73896473E}">
      <dgm:prSet/>
      <dgm:spPr/>
      <dgm:t>
        <a:bodyPr/>
        <a:lstStyle/>
        <a:p>
          <a:endParaRPr lang="en-US"/>
        </a:p>
      </dgm:t>
    </dgm:pt>
    <dgm:pt modelId="{662837B8-E4D4-40C8-9439-D1EBED42120E}" type="sibTrans" cxnId="{E48F53B7-B5B8-490D-9F32-58B73896473E}">
      <dgm:prSet/>
      <dgm:spPr/>
      <dgm:t>
        <a:bodyPr/>
        <a:lstStyle/>
        <a:p>
          <a:endParaRPr lang="en-US"/>
        </a:p>
      </dgm:t>
    </dgm:pt>
    <dgm:pt modelId="{1628029C-FA74-44AD-B9F3-67B216B75094}">
      <dgm:prSet/>
      <dgm:spPr/>
      <dgm:t>
        <a:bodyPr/>
        <a:lstStyle/>
        <a:p>
          <a:r>
            <a:rPr lang="en-US" baseline="0" dirty="0"/>
            <a:t>Launching this afternoon and will be monthly.  </a:t>
          </a:r>
          <a:endParaRPr lang="en-US" dirty="0"/>
        </a:p>
      </dgm:t>
    </dgm:pt>
    <dgm:pt modelId="{EA439763-BE7A-47A9-A32A-1E6E63994E7A}" type="parTrans" cxnId="{A00D256C-E8CF-4272-8E64-4CCE52A816A4}">
      <dgm:prSet/>
      <dgm:spPr/>
      <dgm:t>
        <a:bodyPr/>
        <a:lstStyle/>
        <a:p>
          <a:endParaRPr lang="en-US"/>
        </a:p>
      </dgm:t>
    </dgm:pt>
    <dgm:pt modelId="{72A86FC4-9745-48DA-AE5E-A1E7C0C4C6EA}" type="sibTrans" cxnId="{A00D256C-E8CF-4272-8E64-4CCE52A816A4}">
      <dgm:prSet/>
      <dgm:spPr/>
      <dgm:t>
        <a:bodyPr/>
        <a:lstStyle/>
        <a:p>
          <a:endParaRPr lang="en-US"/>
        </a:p>
      </dgm:t>
    </dgm:pt>
    <dgm:pt modelId="{097A86BE-E6F2-4DC9-9902-3264F43928D2}">
      <dgm:prSet/>
      <dgm:spPr/>
      <dgm:t>
        <a:bodyPr/>
        <a:lstStyle/>
        <a:p>
          <a:r>
            <a:rPr lang="en-US" baseline="0" dirty="0"/>
            <a:t>Connection to community at large (CES, Flex Funding, Vouchers, Navigation and Documentation Support, Housing Acquisition Team, Center for Working Families Network, etc.)​</a:t>
          </a:r>
          <a:endParaRPr lang="en-US" dirty="0"/>
        </a:p>
      </dgm:t>
    </dgm:pt>
    <dgm:pt modelId="{EE1E7FFF-7932-44F1-B3B2-9CD117099F83}" type="parTrans" cxnId="{75DC0B7B-DA89-44F8-83BF-99F272EBF5E3}">
      <dgm:prSet/>
      <dgm:spPr/>
      <dgm:t>
        <a:bodyPr/>
        <a:lstStyle/>
        <a:p>
          <a:endParaRPr lang="en-US"/>
        </a:p>
      </dgm:t>
    </dgm:pt>
    <dgm:pt modelId="{0ED201AC-F9EE-4A02-A9E2-4198E8792320}" type="sibTrans" cxnId="{75DC0B7B-DA89-44F8-83BF-99F272EBF5E3}">
      <dgm:prSet/>
      <dgm:spPr/>
      <dgm:t>
        <a:bodyPr/>
        <a:lstStyle/>
        <a:p>
          <a:endParaRPr lang="en-US"/>
        </a:p>
      </dgm:t>
    </dgm:pt>
    <dgm:pt modelId="{EBC15906-9A18-462E-9427-76BEF0D9D835}">
      <dgm:prSet/>
      <dgm:spPr/>
      <dgm:t>
        <a:bodyPr/>
        <a:lstStyle/>
        <a:p>
          <a:r>
            <a:rPr lang="en-US" baseline="0"/>
            <a:t>Build transparent communication and conflict resolution. ​</a:t>
          </a:r>
          <a:endParaRPr lang="en-US"/>
        </a:p>
      </dgm:t>
    </dgm:pt>
    <dgm:pt modelId="{04173325-1FA6-46B2-982D-72B5EA3294C8}" type="parTrans" cxnId="{E72E2995-3A6B-48CA-A41C-BA7082CB38B7}">
      <dgm:prSet/>
      <dgm:spPr/>
      <dgm:t>
        <a:bodyPr/>
        <a:lstStyle/>
        <a:p>
          <a:endParaRPr lang="en-US"/>
        </a:p>
      </dgm:t>
    </dgm:pt>
    <dgm:pt modelId="{26E1BC66-0CF4-4279-A226-7B1EBA8E1FB3}" type="sibTrans" cxnId="{E72E2995-3A6B-48CA-A41C-BA7082CB38B7}">
      <dgm:prSet/>
      <dgm:spPr/>
      <dgm:t>
        <a:bodyPr/>
        <a:lstStyle/>
        <a:p>
          <a:endParaRPr lang="en-US"/>
        </a:p>
      </dgm:t>
    </dgm:pt>
    <dgm:pt modelId="{BD4E0625-AA2A-48DB-9F42-7EA1FB7B67F6}">
      <dgm:prSet/>
      <dgm:spPr/>
      <dgm:t>
        <a:bodyPr/>
        <a:lstStyle/>
        <a:p>
          <a:r>
            <a:rPr lang="en-US" baseline="0"/>
            <a:t>Focus on permanent housing placements from family shelters</a:t>
          </a:r>
          <a:endParaRPr lang="en-US"/>
        </a:p>
      </dgm:t>
    </dgm:pt>
    <dgm:pt modelId="{1826E748-60CD-4D2D-835E-D4F66ACCF858}" type="parTrans" cxnId="{5F18D061-1EE9-4D2A-912F-D686645A1283}">
      <dgm:prSet/>
      <dgm:spPr/>
      <dgm:t>
        <a:bodyPr/>
        <a:lstStyle/>
        <a:p>
          <a:endParaRPr lang="en-US"/>
        </a:p>
      </dgm:t>
    </dgm:pt>
    <dgm:pt modelId="{BB6390AE-D268-472D-9D32-0017751DAD4C}" type="sibTrans" cxnId="{5F18D061-1EE9-4D2A-912F-D686645A1283}">
      <dgm:prSet/>
      <dgm:spPr/>
      <dgm:t>
        <a:bodyPr/>
        <a:lstStyle/>
        <a:p>
          <a:endParaRPr lang="en-US"/>
        </a:p>
      </dgm:t>
    </dgm:pt>
    <dgm:pt modelId="{4F754292-3579-46E0-8CE9-611B717D0195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baseline="0" dirty="0"/>
            <a:t>Next one is March 29, 2024.</a:t>
          </a:r>
          <a:endParaRPr lang="en-US" dirty="0"/>
        </a:p>
      </dgm:t>
    </dgm:pt>
    <dgm:pt modelId="{1D5D1B56-511B-40D6-B631-9D9D1476A0F4}" type="parTrans" cxnId="{DDE1676C-0BE4-43AE-854B-FD6FAD73DF6E}">
      <dgm:prSet/>
      <dgm:spPr/>
      <dgm:t>
        <a:bodyPr/>
        <a:lstStyle/>
        <a:p>
          <a:endParaRPr lang="en-US"/>
        </a:p>
      </dgm:t>
    </dgm:pt>
    <dgm:pt modelId="{4B017FAB-B5FD-40A5-88CA-3E135A6A9A4C}" type="sibTrans" cxnId="{DDE1676C-0BE4-43AE-854B-FD6FAD73DF6E}">
      <dgm:prSet/>
      <dgm:spPr/>
      <dgm:t>
        <a:bodyPr/>
        <a:lstStyle/>
        <a:p>
          <a:endParaRPr lang="en-US"/>
        </a:p>
      </dgm:t>
    </dgm:pt>
    <dgm:pt modelId="{41AD5101-FFF9-4F44-9A25-A10AAF40E2F8}">
      <dgm:prSet/>
      <dgm:spPr/>
      <dgm:t>
        <a:bodyPr/>
        <a:lstStyle/>
        <a:p>
          <a:pPr>
            <a:buFont typeface="Courier New" panose="02070309020205020404" pitchFamily="49" charset="0"/>
            <a:buNone/>
          </a:pPr>
          <a:r>
            <a:rPr lang="en-US" baseline="0" dirty="0"/>
            <a:t>Dedicated space for family shelters to staff and address housing needs for families they are serving (in HMIS or not!)​</a:t>
          </a:r>
          <a:endParaRPr lang="en-US" dirty="0"/>
        </a:p>
      </dgm:t>
    </dgm:pt>
    <dgm:pt modelId="{992BB33E-CD15-47C1-BDBC-7760AB8B2804}" type="parTrans" cxnId="{D0EFE147-87ED-44B2-9760-05F34C3A55F2}">
      <dgm:prSet/>
      <dgm:spPr/>
      <dgm:t>
        <a:bodyPr/>
        <a:lstStyle/>
        <a:p>
          <a:endParaRPr lang="en-US"/>
        </a:p>
      </dgm:t>
    </dgm:pt>
    <dgm:pt modelId="{0759A5E4-4BF6-4AB6-B15E-426D98CF00C9}" type="sibTrans" cxnId="{D0EFE147-87ED-44B2-9760-05F34C3A55F2}">
      <dgm:prSet/>
      <dgm:spPr/>
      <dgm:t>
        <a:bodyPr/>
        <a:lstStyle/>
        <a:p>
          <a:endParaRPr lang="en-US"/>
        </a:p>
      </dgm:t>
    </dgm:pt>
    <dgm:pt modelId="{84505CFD-F437-402A-8E8C-AA70834AA1DE}" type="pres">
      <dgm:prSet presAssocID="{3F7FEF0C-5289-4EB7-A6DA-F4C2B17FB89B}" presName="linear" presStyleCnt="0">
        <dgm:presLayoutVars>
          <dgm:animLvl val="lvl"/>
          <dgm:resizeHandles val="exact"/>
        </dgm:presLayoutVars>
      </dgm:prSet>
      <dgm:spPr/>
    </dgm:pt>
    <dgm:pt modelId="{93A73BB4-59BD-4AF9-909A-E2F74C39641F}" type="pres">
      <dgm:prSet presAssocID="{7C53C14D-EAD7-4AF6-BEF9-96049096F40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74C3C1F-5C3F-4458-8880-C96682770EC3}" type="pres">
      <dgm:prSet presAssocID="{7C53C14D-EAD7-4AF6-BEF9-96049096F40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217161A-C6D5-42FE-A1D1-22E9E7D6E8CE}" type="presOf" srcId="{4F754292-3579-46E0-8CE9-611B717D0195}" destId="{174C3C1F-5C3F-4458-8880-C96682770EC3}" srcOrd="0" destOrd="1" presId="urn:microsoft.com/office/officeart/2005/8/layout/vList2"/>
    <dgm:cxn modelId="{20C3263D-648E-4317-AE9F-868EDB202FE7}" type="presOf" srcId="{41AD5101-FFF9-4F44-9A25-A10AAF40E2F8}" destId="{174C3C1F-5C3F-4458-8880-C96682770EC3}" srcOrd="0" destOrd="2" presId="urn:microsoft.com/office/officeart/2005/8/layout/vList2"/>
    <dgm:cxn modelId="{5F18D061-1EE9-4D2A-912F-D686645A1283}" srcId="{7C53C14D-EAD7-4AF6-BEF9-96049096F400}" destId="{BD4E0625-AA2A-48DB-9F42-7EA1FB7B67F6}" srcOrd="4" destOrd="0" parTransId="{1826E748-60CD-4D2D-835E-D4F66ACCF858}" sibTransId="{BB6390AE-D268-472D-9D32-0017751DAD4C}"/>
    <dgm:cxn modelId="{D0EFE147-87ED-44B2-9760-05F34C3A55F2}" srcId="{7C53C14D-EAD7-4AF6-BEF9-96049096F400}" destId="{41AD5101-FFF9-4F44-9A25-A10AAF40E2F8}" srcOrd="1" destOrd="0" parTransId="{992BB33E-CD15-47C1-BDBC-7760AB8B2804}" sibTransId="{0759A5E4-4BF6-4AB6-B15E-426D98CF00C9}"/>
    <dgm:cxn modelId="{BC9D194A-665F-4DD4-ABC9-5E837ED33EA7}" type="presOf" srcId="{1628029C-FA74-44AD-B9F3-67B216B75094}" destId="{174C3C1F-5C3F-4458-8880-C96682770EC3}" srcOrd="0" destOrd="0" presId="urn:microsoft.com/office/officeart/2005/8/layout/vList2"/>
    <dgm:cxn modelId="{A00D256C-E8CF-4272-8E64-4CCE52A816A4}" srcId="{7C53C14D-EAD7-4AF6-BEF9-96049096F400}" destId="{1628029C-FA74-44AD-B9F3-67B216B75094}" srcOrd="0" destOrd="0" parTransId="{EA439763-BE7A-47A9-A32A-1E6E63994E7A}" sibTransId="{72A86FC4-9745-48DA-AE5E-A1E7C0C4C6EA}"/>
    <dgm:cxn modelId="{DDE1676C-0BE4-43AE-854B-FD6FAD73DF6E}" srcId="{1628029C-FA74-44AD-B9F3-67B216B75094}" destId="{4F754292-3579-46E0-8CE9-611B717D0195}" srcOrd="0" destOrd="0" parTransId="{1D5D1B56-511B-40D6-B631-9D9D1476A0F4}" sibTransId="{4B017FAB-B5FD-40A5-88CA-3E135A6A9A4C}"/>
    <dgm:cxn modelId="{52A0846F-4ADD-4574-9DBA-487905FD73C6}" type="presOf" srcId="{3F7FEF0C-5289-4EB7-A6DA-F4C2B17FB89B}" destId="{84505CFD-F437-402A-8E8C-AA70834AA1DE}" srcOrd="0" destOrd="0" presId="urn:microsoft.com/office/officeart/2005/8/layout/vList2"/>
    <dgm:cxn modelId="{75DC0B7B-DA89-44F8-83BF-99F272EBF5E3}" srcId="{7C53C14D-EAD7-4AF6-BEF9-96049096F400}" destId="{097A86BE-E6F2-4DC9-9902-3264F43928D2}" srcOrd="2" destOrd="0" parTransId="{EE1E7FFF-7932-44F1-B3B2-9CD117099F83}" sibTransId="{0ED201AC-F9EE-4A02-A9E2-4198E8792320}"/>
    <dgm:cxn modelId="{DE3A7F7E-1896-4D83-B508-F2150A0581A6}" type="presOf" srcId="{BD4E0625-AA2A-48DB-9F42-7EA1FB7B67F6}" destId="{174C3C1F-5C3F-4458-8880-C96682770EC3}" srcOrd="0" destOrd="5" presId="urn:microsoft.com/office/officeart/2005/8/layout/vList2"/>
    <dgm:cxn modelId="{1C580E87-4644-4C4E-8784-AD48EF17972A}" type="presOf" srcId="{EBC15906-9A18-462E-9427-76BEF0D9D835}" destId="{174C3C1F-5C3F-4458-8880-C96682770EC3}" srcOrd="0" destOrd="4" presId="urn:microsoft.com/office/officeart/2005/8/layout/vList2"/>
    <dgm:cxn modelId="{CA2D7E8E-5BE1-4C4B-8207-73F1D98CEF6C}" type="presOf" srcId="{097A86BE-E6F2-4DC9-9902-3264F43928D2}" destId="{174C3C1F-5C3F-4458-8880-C96682770EC3}" srcOrd="0" destOrd="3" presId="urn:microsoft.com/office/officeart/2005/8/layout/vList2"/>
    <dgm:cxn modelId="{E72E2995-3A6B-48CA-A41C-BA7082CB38B7}" srcId="{7C53C14D-EAD7-4AF6-BEF9-96049096F400}" destId="{EBC15906-9A18-462E-9427-76BEF0D9D835}" srcOrd="3" destOrd="0" parTransId="{04173325-1FA6-46B2-982D-72B5EA3294C8}" sibTransId="{26E1BC66-0CF4-4279-A226-7B1EBA8E1FB3}"/>
    <dgm:cxn modelId="{17DA8195-1E61-49A9-B351-D3CE95B72761}" type="presOf" srcId="{7C53C14D-EAD7-4AF6-BEF9-96049096F400}" destId="{93A73BB4-59BD-4AF9-909A-E2F74C39641F}" srcOrd="0" destOrd="0" presId="urn:microsoft.com/office/officeart/2005/8/layout/vList2"/>
    <dgm:cxn modelId="{E48F53B7-B5B8-490D-9F32-58B73896473E}" srcId="{3F7FEF0C-5289-4EB7-A6DA-F4C2B17FB89B}" destId="{7C53C14D-EAD7-4AF6-BEF9-96049096F400}" srcOrd="0" destOrd="0" parTransId="{FBE15883-E018-4788-9C29-1D2F909166FC}" sibTransId="{662837B8-E4D4-40C8-9439-D1EBED42120E}"/>
    <dgm:cxn modelId="{D8E5C042-3578-4293-90C7-0D2D40617AB0}" type="presParOf" srcId="{84505CFD-F437-402A-8E8C-AA70834AA1DE}" destId="{93A73BB4-59BD-4AF9-909A-E2F74C39641F}" srcOrd="0" destOrd="0" presId="urn:microsoft.com/office/officeart/2005/8/layout/vList2"/>
    <dgm:cxn modelId="{F401B518-9A10-4DBC-8618-F0E2718CB7AD}" type="presParOf" srcId="{84505CFD-F437-402A-8E8C-AA70834AA1DE}" destId="{174C3C1F-5C3F-4458-8880-C96682770EC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C5C8A-A8A9-4B86-94C0-48443B8B38C8}">
      <dsp:nvSpPr>
        <dsp:cNvPr id="0" name=""/>
        <dsp:cNvSpPr/>
      </dsp:nvSpPr>
      <dsp:spPr>
        <a:xfrm>
          <a:off x="0" y="437"/>
          <a:ext cx="7315200" cy="6023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A13C28-8D37-4E21-8DD8-0A191DE8D0FC}">
      <dsp:nvSpPr>
        <dsp:cNvPr id="0" name=""/>
        <dsp:cNvSpPr/>
      </dsp:nvSpPr>
      <dsp:spPr>
        <a:xfrm>
          <a:off x="182225" y="135977"/>
          <a:ext cx="331319" cy="3313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850D5A-021E-4AC3-A387-9A0F1BCC29EB}">
      <dsp:nvSpPr>
        <dsp:cNvPr id="0" name=""/>
        <dsp:cNvSpPr/>
      </dsp:nvSpPr>
      <dsp:spPr>
        <a:xfrm>
          <a:off x="695771" y="437"/>
          <a:ext cx="6619428" cy="602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54" tIns="63754" rIns="63754" bIns="6375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/>
            <a:t>Connection</a:t>
          </a:r>
          <a:endParaRPr lang="en-US" sz="1600" kern="1200"/>
        </a:p>
      </dsp:txBody>
      <dsp:txXfrm>
        <a:off x="695771" y="437"/>
        <a:ext cx="6619428" cy="602399"/>
      </dsp:txXfrm>
    </dsp:sp>
    <dsp:sp modelId="{B5EA00CA-E9CF-45BB-B9F8-ACDA7FFCA84C}">
      <dsp:nvSpPr>
        <dsp:cNvPr id="0" name=""/>
        <dsp:cNvSpPr/>
      </dsp:nvSpPr>
      <dsp:spPr>
        <a:xfrm>
          <a:off x="0" y="753437"/>
          <a:ext cx="7315200" cy="6023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234A2D-4036-407D-8857-09FB934962AD}">
      <dsp:nvSpPr>
        <dsp:cNvPr id="0" name=""/>
        <dsp:cNvSpPr/>
      </dsp:nvSpPr>
      <dsp:spPr>
        <a:xfrm>
          <a:off x="182225" y="888977"/>
          <a:ext cx="331319" cy="3313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59313-8337-41BC-8C1B-B1A831142D2A}">
      <dsp:nvSpPr>
        <dsp:cNvPr id="0" name=""/>
        <dsp:cNvSpPr/>
      </dsp:nvSpPr>
      <dsp:spPr>
        <a:xfrm>
          <a:off x="695771" y="753437"/>
          <a:ext cx="6619428" cy="602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54" tIns="63754" rIns="63754" bIns="6375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/>
            <a:t>Information sharing </a:t>
          </a:r>
          <a:endParaRPr lang="en-US" sz="1600" kern="1200"/>
        </a:p>
      </dsp:txBody>
      <dsp:txXfrm>
        <a:off x="695771" y="753437"/>
        <a:ext cx="6619428" cy="602399"/>
      </dsp:txXfrm>
    </dsp:sp>
    <dsp:sp modelId="{B1763962-C229-49AB-882A-E0BDC32D32BC}">
      <dsp:nvSpPr>
        <dsp:cNvPr id="0" name=""/>
        <dsp:cNvSpPr/>
      </dsp:nvSpPr>
      <dsp:spPr>
        <a:xfrm>
          <a:off x="0" y="1506437"/>
          <a:ext cx="7315200" cy="6023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9885C7-847C-4899-A7F0-9EF777373950}">
      <dsp:nvSpPr>
        <dsp:cNvPr id="0" name=""/>
        <dsp:cNvSpPr/>
      </dsp:nvSpPr>
      <dsp:spPr>
        <a:xfrm>
          <a:off x="182225" y="1641977"/>
          <a:ext cx="331319" cy="33131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640C1-B51F-45CE-B542-E34E0E0BD8F0}">
      <dsp:nvSpPr>
        <dsp:cNvPr id="0" name=""/>
        <dsp:cNvSpPr/>
      </dsp:nvSpPr>
      <dsp:spPr>
        <a:xfrm>
          <a:off x="695771" y="1506437"/>
          <a:ext cx="6619428" cy="602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54" tIns="63754" rIns="63754" bIns="6375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/>
            <a:t>Vision setting/ Reinforcement of CoC goal</a:t>
          </a:r>
          <a:endParaRPr lang="en-US" sz="1600" kern="1200"/>
        </a:p>
      </dsp:txBody>
      <dsp:txXfrm>
        <a:off x="695771" y="1506437"/>
        <a:ext cx="6619428" cy="602399"/>
      </dsp:txXfrm>
    </dsp:sp>
    <dsp:sp modelId="{003328ED-9C27-4593-9EFF-3BC2898721D9}">
      <dsp:nvSpPr>
        <dsp:cNvPr id="0" name=""/>
        <dsp:cNvSpPr/>
      </dsp:nvSpPr>
      <dsp:spPr>
        <a:xfrm>
          <a:off x="0" y="2259437"/>
          <a:ext cx="7315200" cy="6023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F6D275-FED1-407C-B6C9-C614A3E5BFED}">
      <dsp:nvSpPr>
        <dsp:cNvPr id="0" name=""/>
        <dsp:cNvSpPr/>
      </dsp:nvSpPr>
      <dsp:spPr>
        <a:xfrm>
          <a:off x="182225" y="2394977"/>
          <a:ext cx="331319" cy="33131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91B671-FDD1-4CCA-8A3D-CC9B7C331724}">
      <dsp:nvSpPr>
        <dsp:cNvPr id="0" name=""/>
        <dsp:cNvSpPr/>
      </dsp:nvSpPr>
      <dsp:spPr>
        <a:xfrm>
          <a:off x="695771" y="2259437"/>
          <a:ext cx="6619428" cy="602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54" tIns="63754" rIns="63754" bIns="6375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/>
            <a:t>Progress &amp; Priorities for 2024</a:t>
          </a:r>
          <a:endParaRPr lang="en-US" sz="1600" kern="1200" dirty="0"/>
        </a:p>
      </dsp:txBody>
      <dsp:txXfrm>
        <a:off x="695771" y="2259437"/>
        <a:ext cx="6619428" cy="602399"/>
      </dsp:txXfrm>
    </dsp:sp>
    <dsp:sp modelId="{E2798B61-05C1-412B-B7B0-08B481429A5F}">
      <dsp:nvSpPr>
        <dsp:cNvPr id="0" name=""/>
        <dsp:cNvSpPr/>
      </dsp:nvSpPr>
      <dsp:spPr>
        <a:xfrm>
          <a:off x="0" y="3012437"/>
          <a:ext cx="7315200" cy="6023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453A4E-0C01-4654-801F-72DF98699CC1}">
      <dsp:nvSpPr>
        <dsp:cNvPr id="0" name=""/>
        <dsp:cNvSpPr/>
      </dsp:nvSpPr>
      <dsp:spPr>
        <a:xfrm>
          <a:off x="182225" y="3147977"/>
          <a:ext cx="331319" cy="33131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0EBF62-F7D6-4CF3-930C-C701B3023B22}">
      <dsp:nvSpPr>
        <dsp:cNvPr id="0" name=""/>
        <dsp:cNvSpPr/>
      </dsp:nvSpPr>
      <dsp:spPr>
        <a:xfrm>
          <a:off x="695771" y="3012437"/>
          <a:ext cx="6619428" cy="602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54" tIns="63754" rIns="63754" bIns="6375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/>
            <a:t>Discussion on Supportive Services</a:t>
          </a:r>
          <a:endParaRPr lang="en-US" sz="1600" kern="1200"/>
        </a:p>
      </dsp:txBody>
      <dsp:txXfrm>
        <a:off x="695771" y="3012437"/>
        <a:ext cx="6619428" cy="602399"/>
      </dsp:txXfrm>
    </dsp:sp>
    <dsp:sp modelId="{60F3EC5C-4ED5-45D4-A0BD-C61182B40813}">
      <dsp:nvSpPr>
        <dsp:cNvPr id="0" name=""/>
        <dsp:cNvSpPr/>
      </dsp:nvSpPr>
      <dsp:spPr>
        <a:xfrm>
          <a:off x="0" y="3765437"/>
          <a:ext cx="7315200" cy="6023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4892A-EEBF-4B12-A8F7-7732FB37F7C9}">
      <dsp:nvSpPr>
        <dsp:cNvPr id="0" name=""/>
        <dsp:cNvSpPr/>
      </dsp:nvSpPr>
      <dsp:spPr>
        <a:xfrm>
          <a:off x="182225" y="3900977"/>
          <a:ext cx="331319" cy="33131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E1ED7F-0684-4077-BBF5-6311A66E0AAE}">
      <dsp:nvSpPr>
        <dsp:cNvPr id="0" name=""/>
        <dsp:cNvSpPr/>
      </dsp:nvSpPr>
      <dsp:spPr>
        <a:xfrm>
          <a:off x="695771" y="3765437"/>
          <a:ext cx="6619428" cy="602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54" tIns="63754" rIns="63754" bIns="6375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/>
            <a:t>How to engage</a:t>
          </a:r>
          <a:endParaRPr lang="en-US" sz="1600" kern="1200" dirty="0"/>
        </a:p>
      </dsp:txBody>
      <dsp:txXfrm>
        <a:off x="695771" y="3765437"/>
        <a:ext cx="6619428" cy="602399"/>
      </dsp:txXfrm>
    </dsp:sp>
    <dsp:sp modelId="{DD4775FE-EE98-4702-B8F5-4CBCDC46FE93}">
      <dsp:nvSpPr>
        <dsp:cNvPr id="0" name=""/>
        <dsp:cNvSpPr/>
      </dsp:nvSpPr>
      <dsp:spPr>
        <a:xfrm>
          <a:off x="0" y="4518437"/>
          <a:ext cx="7315200" cy="6023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8A4EF4-01D6-49D1-BC03-1107D400F83E}">
      <dsp:nvSpPr>
        <dsp:cNvPr id="0" name=""/>
        <dsp:cNvSpPr/>
      </dsp:nvSpPr>
      <dsp:spPr>
        <a:xfrm>
          <a:off x="182225" y="4653977"/>
          <a:ext cx="331319" cy="331319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200CD9-E423-47E9-BA9E-F5136D39DC1F}">
      <dsp:nvSpPr>
        <dsp:cNvPr id="0" name=""/>
        <dsp:cNvSpPr/>
      </dsp:nvSpPr>
      <dsp:spPr>
        <a:xfrm>
          <a:off x="695771" y="4518437"/>
          <a:ext cx="6619428" cy="602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54" tIns="63754" rIns="63754" bIns="6375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What’s coming</a:t>
          </a:r>
        </a:p>
      </dsp:txBody>
      <dsp:txXfrm>
        <a:off x="695771" y="4518437"/>
        <a:ext cx="6619428" cy="60239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2DB7FF-B689-409F-AEA2-26F93EECFCCF}">
      <dsp:nvSpPr>
        <dsp:cNvPr id="0" name=""/>
        <dsp:cNvSpPr/>
      </dsp:nvSpPr>
      <dsp:spPr>
        <a:xfrm>
          <a:off x="0" y="517414"/>
          <a:ext cx="7315200" cy="13747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As of late January, five (5) Section 8 Homeless Preference Vouchers per month will be dedicated to family shelters </a:t>
          </a:r>
        </a:p>
      </dsp:txBody>
      <dsp:txXfrm>
        <a:off x="67110" y="584524"/>
        <a:ext cx="7180980" cy="1240530"/>
      </dsp:txXfrm>
    </dsp:sp>
    <dsp:sp modelId="{0B60C817-3AA1-4EEC-A2EF-B36A7A11B6FB}">
      <dsp:nvSpPr>
        <dsp:cNvPr id="0" name=""/>
        <dsp:cNvSpPr/>
      </dsp:nvSpPr>
      <dsp:spPr>
        <a:xfrm>
          <a:off x="0" y="1964165"/>
          <a:ext cx="7315200" cy="13747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Salvation Army, Wheeler, Dayspring, Holy Family, and Family Promise can each refer one household/month through the coordinated entry system</a:t>
          </a:r>
        </a:p>
      </dsp:txBody>
      <dsp:txXfrm>
        <a:off x="67110" y="2031275"/>
        <a:ext cx="7180980" cy="1240530"/>
      </dsp:txXfrm>
    </dsp:sp>
    <dsp:sp modelId="{5B9495B8-D00F-4CF5-A963-826DD43A42E7}">
      <dsp:nvSpPr>
        <dsp:cNvPr id="0" name=""/>
        <dsp:cNvSpPr/>
      </dsp:nvSpPr>
      <dsp:spPr>
        <a:xfrm>
          <a:off x="0" y="3410915"/>
          <a:ext cx="7315200" cy="1374750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Equity Target – 65-70% referrals for Black households (3-4/month).</a:t>
          </a:r>
        </a:p>
      </dsp:txBody>
      <dsp:txXfrm>
        <a:off x="67110" y="3478025"/>
        <a:ext cx="7180980" cy="124053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A331A-BDF5-45E0-91FD-08AA446B96F4}">
      <dsp:nvSpPr>
        <dsp:cNvPr id="0" name=""/>
        <dsp:cNvSpPr/>
      </dsp:nvSpPr>
      <dsp:spPr>
        <a:xfrm>
          <a:off x="3463957" y="1060325"/>
          <a:ext cx="7661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66151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27114" y="1102062"/>
        <a:ext cx="39837" cy="7967"/>
      </dsp:txXfrm>
    </dsp:sp>
    <dsp:sp modelId="{03D9847D-DE25-435D-BD27-1A263BEC0912}">
      <dsp:nvSpPr>
        <dsp:cNvPr id="0" name=""/>
        <dsp:cNvSpPr/>
      </dsp:nvSpPr>
      <dsp:spPr>
        <a:xfrm>
          <a:off x="1622" y="66805"/>
          <a:ext cx="3464135" cy="20784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746" tIns="178178" rIns="169746" bIns="17817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Workgroup has completed a draft of the new assessment</a:t>
          </a:r>
        </a:p>
      </dsp:txBody>
      <dsp:txXfrm>
        <a:off x="1622" y="66805"/>
        <a:ext cx="3464135" cy="2078481"/>
      </dsp:txXfrm>
    </dsp:sp>
    <dsp:sp modelId="{AFC393DE-493D-4AE3-A2A9-47563280F971}">
      <dsp:nvSpPr>
        <dsp:cNvPr id="0" name=""/>
        <dsp:cNvSpPr/>
      </dsp:nvSpPr>
      <dsp:spPr>
        <a:xfrm>
          <a:off x="1733690" y="2143486"/>
          <a:ext cx="4260886" cy="766151"/>
        </a:xfrm>
        <a:custGeom>
          <a:avLst/>
          <a:gdLst/>
          <a:ahLst/>
          <a:cxnLst/>
          <a:rect l="0" t="0" r="0" b="0"/>
          <a:pathLst>
            <a:path>
              <a:moveTo>
                <a:pt x="4260886" y="0"/>
              </a:moveTo>
              <a:lnTo>
                <a:pt x="4260886" y="400175"/>
              </a:lnTo>
              <a:lnTo>
                <a:pt x="0" y="400175"/>
              </a:lnTo>
              <a:lnTo>
                <a:pt x="0" y="766151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55765" y="2522578"/>
        <a:ext cx="216736" cy="7967"/>
      </dsp:txXfrm>
    </dsp:sp>
    <dsp:sp modelId="{174EA2EC-2FDB-4089-981D-CC3DC181F363}">
      <dsp:nvSpPr>
        <dsp:cNvPr id="0" name=""/>
        <dsp:cNvSpPr/>
      </dsp:nvSpPr>
      <dsp:spPr>
        <a:xfrm>
          <a:off x="4262509" y="66805"/>
          <a:ext cx="3464135" cy="20784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746" tIns="178178" rIns="169746" bIns="17817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>
              <a:latin typeface="+mj-lt"/>
            </a:rPr>
            <a:t>New assessment includes weighted administrative data – similar to current interim prioritization, though the weighting is different – plus six additional questions</a:t>
          </a:r>
          <a:endParaRPr lang="en-US" sz="1700" kern="1200" dirty="0">
            <a:latin typeface="+mj-lt"/>
          </a:endParaRPr>
        </a:p>
      </dsp:txBody>
      <dsp:txXfrm>
        <a:off x="4262509" y="66805"/>
        <a:ext cx="3464135" cy="2078481"/>
      </dsp:txXfrm>
    </dsp:sp>
    <dsp:sp modelId="{06DD9BE1-5057-4CE0-9FBB-706DF43F98A4}">
      <dsp:nvSpPr>
        <dsp:cNvPr id="0" name=""/>
        <dsp:cNvSpPr/>
      </dsp:nvSpPr>
      <dsp:spPr>
        <a:xfrm>
          <a:off x="3463957" y="3935558"/>
          <a:ext cx="7661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66151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27114" y="3977294"/>
        <a:ext cx="39837" cy="7967"/>
      </dsp:txXfrm>
    </dsp:sp>
    <dsp:sp modelId="{55FC717A-2FE2-48FB-AFF4-0FCFCF7B68CB}">
      <dsp:nvSpPr>
        <dsp:cNvPr id="0" name=""/>
        <dsp:cNvSpPr/>
      </dsp:nvSpPr>
      <dsp:spPr>
        <a:xfrm>
          <a:off x="1622" y="2942037"/>
          <a:ext cx="3464135" cy="2078481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746" tIns="178178" rIns="169746" bIns="17817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>
              <a:latin typeface="+mj-lt"/>
            </a:rPr>
            <a:t>Team at CHIP is currently working on building this out in HMIS so that the group can test it and suggest revisions</a:t>
          </a:r>
          <a:endParaRPr lang="en-US" sz="1700" kern="1200" dirty="0">
            <a:latin typeface="+mj-lt"/>
          </a:endParaRPr>
        </a:p>
      </dsp:txBody>
      <dsp:txXfrm>
        <a:off x="1622" y="2942037"/>
        <a:ext cx="3464135" cy="2078481"/>
      </dsp:txXfrm>
    </dsp:sp>
    <dsp:sp modelId="{3FEEBFF3-4CCB-4E43-B279-197A315D4A43}">
      <dsp:nvSpPr>
        <dsp:cNvPr id="0" name=""/>
        <dsp:cNvSpPr/>
      </dsp:nvSpPr>
      <dsp:spPr>
        <a:xfrm>
          <a:off x="4262509" y="2942037"/>
          <a:ext cx="3464135" cy="207848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746" tIns="178178" rIns="169746" bIns="17817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>
              <a:latin typeface="+mj-lt"/>
            </a:rPr>
            <a:t>Left to do: determine details of pilot testing process (complete by April), train assessors on the new tool (complete by May). </a:t>
          </a:r>
          <a:endParaRPr lang="en-US" sz="1700" kern="1200" dirty="0">
            <a:latin typeface="+mj-lt"/>
          </a:endParaRPr>
        </a:p>
      </dsp:txBody>
      <dsp:txXfrm>
        <a:off x="4262509" y="2942037"/>
        <a:ext cx="3464135" cy="207848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076A8-A7A5-436C-B650-51FA219DEF23}">
      <dsp:nvSpPr>
        <dsp:cNvPr id="0" name=""/>
        <dsp:cNvSpPr/>
      </dsp:nvSpPr>
      <dsp:spPr>
        <a:xfrm>
          <a:off x="680360" y="139684"/>
          <a:ext cx="616201" cy="6162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57AF2A-8092-4D6E-BDC6-D52420EC6C2C}">
      <dsp:nvSpPr>
        <dsp:cNvPr id="0" name=""/>
        <dsp:cNvSpPr/>
      </dsp:nvSpPr>
      <dsp:spPr>
        <a:xfrm>
          <a:off x="303792" y="977484"/>
          <a:ext cx="1369335" cy="547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Bridge Housing (St. George)</a:t>
          </a:r>
        </a:p>
      </dsp:txBody>
      <dsp:txXfrm>
        <a:off x="303792" y="977484"/>
        <a:ext cx="1369335" cy="547734"/>
      </dsp:txXfrm>
    </dsp:sp>
    <dsp:sp modelId="{5CD4B6E0-7507-4BDB-83CD-4DAC9DAE2921}">
      <dsp:nvSpPr>
        <dsp:cNvPr id="0" name=""/>
        <dsp:cNvSpPr/>
      </dsp:nvSpPr>
      <dsp:spPr>
        <a:xfrm>
          <a:off x="2289329" y="139684"/>
          <a:ext cx="616201" cy="6162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D3DE59-7446-4D8C-AEF0-CD0606056302}">
      <dsp:nvSpPr>
        <dsp:cNvPr id="0" name=""/>
        <dsp:cNvSpPr/>
      </dsp:nvSpPr>
      <dsp:spPr>
        <a:xfrm>
          <a:off x="1912762" y="977484"/>
          <a:ext cx="1369335" cy="547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St. Lucas Lofts </a:t>
          </a:r>
        </a:p>
      </dsp:txBody>
      <dsp:txXfrm>
        <a:off x="1912762" y="977484"/>
        <a:ext cx="1369335" cy="547734"/>
      </dsp:txXfrm>
    </dsp:sp>
    <dsp:sp modelId="{71555F76-9300-4853-A395-198A9B640A41}">
      <dsp:nvSpPr>
        <dsp:cNvPr id="0" name=""/>
        <dsp:cNvSpPr/>
      </dsp:nvSpPr>
      <dsp:spPr>
        <a:xfrm>
          <a:off x="680360" y="1867552"/>
          <a:ext cx="616201" cy="6162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61BCA3-6658-4E6A-9E49-7B2519B88BE7}">
      <dsp:nvSpPr>
        <dsp:cNvPr id="0" name=""/>
        <dsp:cNvSpPr/>
      </dsp:nvSpPr>
      <dsp:spPr>
        <a:xfrm>
          <a:off x="303792" y="2705352"/>
          <a:ext cx="1369335" cy="547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Compass on Washington</a:t>
          </a:r>
        </a:p>
      </dsp:txBody>
      <dsp:txXfrm>
        <a:off x="303792" y="2705352"/>
        <a:ext cx="1369335" cy="547734"/>
      </dsp:txXfrm>
    </dsp:sp>
    <dsp:sp modelId="{5BA75931-BF8B-4BD0-9303-D5720DF0836F}">
      <dsp:nvSpPr>
        <dsp:cNvPr id="0" name=""/>
        <dsp:cNvSpPr/>
      </dsp:nvSpPr>
      <dsp:spPr>
        <a:xfrm>
          <a:off x="2289329" y="1867552"/>
          <a:ext cx="616201" cy="616201"/>
        </a:xfrm>
        <a:prstGeom prst="rect">
          <a:avLst/>
        </a:prstGeom>
        <a:blipFill>
          <a:blip xmlns:r="http://schemas.openxmlformats.org/officeDocument/2006/relationships"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75C0ED-4778-479D-97AA-F169FDEF5F71}">
      <dsp:nvSpPr>
        <dsp:cNvPr id="0" name=""/>
        <dsp:cNvSpPr/>
      </dsp:nvSpPr>
      <dsp:spPr>
        <a:xfrm>
          <a:off x="1912762" y="2705352"/>
          <a:ext cx="1369335" cy="547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Providence Place </a:t>
          </a:r>
        </a:p>
      </dsp:txBody>
      <dsp:txXfrm>
        <a:off x="1912762" y="2705352"/>
        <a:ext cx="1369335" cy="547734"/>
      </dsp:txXfrm>
    </dsp:sp>
    <dsp:sp modelId="{0162B119-4F40-4040-AAF9-F35A339C6868}">
      <dsp:nvSpPr>
        <dsp:cNvPr id="0" name=""/>
        <dsp:cNvSpPr/>
      </dsp:nvSpPr>
      <dsp:spPr>
        <a:xfrm>
          <a:off x="1484844" y="3595421"/>
          <a:ext cx="616201" cy="61620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A73D93-13F5-4949-BB78-E4475584B1C0}">
      <dsp:nvSpPr>
        <dsp:cNvPr id="0" name=""/>
        <dsp:cNvSpPr/>
      </dsp:nvSpPr>
      <dsp:spPr>
        <a:xfrm>
          <a:off x="1108277" y="4433220"/>
          <a:ext cx="1369335" cy="547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2024 Institute Teams</a:t>
          </a:r>
        </a:p>
      </dsp:txBody>
      <dsp:txXfrm>
        <a:off x="1108277" y="4433220"/>
        <a:ext cx="1369335" cy="54773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4376C4-8D74-4AB5-A4CB-EC3C0BAEFC37}">
      <dsp:nvSpPr>
        <dsp:cNvPr id="0" name=""/>
        <dsp:cNvSpPr/>
      </dsp:nvSpPr>
      <dsp:spPr>
        <a:xfrm>
          <a:off x="0" y="2111"/>
          <a:ext cx="7728267" cy="107012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632156-DEFF-4B71-87AB-5CD3F5ECFE0A}">
      <dsp:nvSpPr>
        <dsp:cNvPr id="0" name=""/>
        <dsp:cNvSpPr/>
      </dsp:nvSpPr>
      <dsp:spPr>
        <a:xfrm>
          <a:off x="323713" y="242889"/>
          <a:ext cx="588569" cy="5885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1802D9-CD4D-4C17-A1DD-B78CC9BC9F16}">
      <dsp:nvSpPr>
        <dsp:cNvPr id="0" name=""/>
        <dsp:cNvSpPr/>
      </dsp:nvSpPr>
      <dsp:spPr>
        <a:xfrm>
          <a:off x="1235996" y="2111"/>
          <a:ext cx="3477720" cy="1070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255" tIns="113255" rIns="113255" bIns="11325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Connect with your representatives on the Blueprint Council</a:t>
          </a:r>
        </a:p>
      </dsp:txBody>
      <dsp:txXfrm>
        <a:off x="1235996" y="2111"/>
        <a:ext cx="3477720" cy="1070126"/>
      </dsp:txXfrm>
    </dsp:sp>
    <dsp:sp modelId="{7A1084C8-3C38-4A1D-A2E9-C27A1C229781}">
      <dsp:nvSpPr>
        <dsp:cNvPr id="0" name=""/>
        <dsp:cNvSpPr/>
      </dsp:nvSpPr>
      <dsp:spPr>
        <a:xfrm>
          <a:off x="4713716" y="2111"/>
          <a:ext cx="3014550" cy="1070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255" tIns="113255" rIns="113255" bIns="113255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Direct Service Providers: Anthony Dumas, William Bumphus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Lived Expertise Reps: Imani Sankofa, Stephany Bedolla </a:t>
          </a:r>
        </a:p>
      </dsp:txBody>
      <dsp:txXfrm>
        <a:off x="4713716" y="2111"/>
        <a:ext cx="3014550" cy="1070126"/>
      </dsp:txXfrm>
    </dsp:sp>
    <dsp:sp modelId="{75080286-E41B-4B12-BB38-827AE3B9C437}">
      <dsp:nvSpPr>
        <dsp:cNvPr id="0" name=""/>
        <dsp:cNvSpPr/>
      </dsp:nvSpPr>
      <dsp:spPr>
        <a:xfrm>
          <a:off x="0" y="1339769"/>
          <a:ext cx="7728267" cy="107012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8D229B-2B27-4D02-92D7-A7570850906B}">
      <dsp:nvSpPr>
        <dsp:cNvPr id="0" name=""/>
        <dsp:cNvSpPr/>
      </dsp:nvSpPr>
      <dsp:spPr>
        <a:xfrm>
          <a:off x="323713" y="1580548"/>
          <a:ext cx="588569" cy="5885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A6826-5416-4390-A338-58DFD33638C5}">
      <dsp:nvSpPr>
        <dsp:cNvPr id="0" name=""/>
        <dsp:cNvSpPr/>
      </dsp:nvSpPr>
      <dsp:spPr>
        <a:xfrm>
          <a:off x="1235996" y="1339769"/>
          <a:ext cx="3477720" cy="1070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255" tIns="113255" rIns="113255" bIns="11325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Engage in a Workgroup</a:t>
          </a:r>
        </a:p>
      </dsp:txBody>
      <dsp:txXfrm>
        <a:off x="1235996" y="1339769"/>
        <a:ext cx="3477720" cy="1070126"/>
      </dsp:txXfrm>
    </dsp:sp>
    <dsp:sp modelId="{FB304273-FC1B-45C2-8CDA-62BDAA9B477F}">
      <dsp:nvSpPr>
        <dsp:cNvPr id="0" name=""/>
        <dsp:cNvSpPr/>
      </dsp:nvSpPr>
      <dsp:spPr>
        <a:xfrm>
          <a:off x="4713716" y="1339769"/>
          <a:ext cx="3014550" cy="1070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255" tIns="113255" rIns="113255" bIns="11325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Family Workgroup – Bryan Ball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HomeNow Indy Mobile Team – Danielle Bagg Wireman</a:t>
          </a:r>
        </a:p>
      </dsp:txBody>
      <dsp:txXfrm>
        <a:off x="4713716" y="1339769"/>
        <a:ext cx="3014550" cy="1070126"/>
      </dsp:txXfrm>
    </dsp:sp>
    <dsp:sp modelId="{862EDAAE-714C-407D-9260-A92896A32267}">
      <dsp:nvSpPr>
        <dsp:cNvPr id="0" name=""/>
        <dsp:cNvSpPr/>
      </dsp:nvSpPr>
      <dsp:spPr>
        <a:xfrm>
          <a:off x="0" y="2677427"/>
          <a:ext cx="7728267" cy="107012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E233D8-D7CD-43C5-B4FD-7D978E86E88A}">
      <dsp:nvSpPr>
        <dsp:cNvPr id="0" name=""/>
        <dsp:cNvSpPr/>
      </dsp:nvSpPr>
      <dsp:spPr>
        <a:xfrm>
          <a:off x="323713" y="2918206"/>
          <a:ext cx="588569" cy="5885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3C1643-F907-410D-8986-0FFD500038E3}">
      <dsp:nvSpPr>
        <dsp:cNvPr id="0" name=""/>
        <dsp:cNvSpPr/>
      </dsp:nvSpPr>
      <dsp:spPr>
        <a:xfrm>
          <a:off x="1235996" y="2677427"/>
          <a:ext cx="3477720" cy="1070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255" tIns="113255" rIns="113255" bIns="11325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Upcoming Work</a:t>
          </a:r>
        </a:p>
      </dsp:txBody>
      <dsp:txXfrm>
        <a:off x="1235996" y="2677427"/>
        <a:ext cx="3477720" cy="1070126"/>
      </dsp:txXfrm>
    </dsp:sp>
    <dsp:sp modelId="{3DFC200D-B892-44CB-AF42-D7275D7C13E1}">
      <dsp:nvSpPr>
        <dsp:cNvPr id="0" name=""/>
        <dsp:cNvSpPr/>
      </dsp:nvSpPr>
      <dsp:spPr>
        <a:xfrm>
          <a:off x="4713716" y="2677427"/>
          <a:ext cx="3014550" cy="1070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255" tIns="113255" rIns="113255" bIns="11325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Case Management Institute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Case Management Roundtable</a:t>
          </a:r>
        </a:p>
      </dsp:txBody>
      <dsp:txXfrm>
        <a:off x="4713716" y="2677427"/>
        <a:ext cx="3014550" cy="1070126"/>
      </dsp:txXfrm>
    </dsp:sp>
    <dsp:sp modelId="{3A32829C-F42D-4E14-89A6-38FA0531E9D4}">
      <dsp:nvSpPr>
        <dsp:cNvPr id="0" name=""/>
        <dsp:cNvSpPr/>
      </dsp:nvSpPr>
      <dsp:spPr>
        <a:xfrm>
          <a:off x="0" y="4015086"/>
          <a:ext cx="7728267" cy="107012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3B0E1A-731B-4030-930D-2C22D3591E98}">
      <dsp:nvSpPr>
        <dsp:cNvPr id="0" name=""/>
        <dsp:cNvSpPr/>
      </dsp:nvSpPr>
      <dsp:spPr>
        <a:xfrm>
          <a:off x="323713" y="4255864"/>
          <a:ext cx="588569" cy="58856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7461B-8182-4ACC-9EEB-AC3530190CB9}">
      <dsp:nvSpPr>
        <dsp:cNvPr id="0" name=""/>
        <dsp:cNvSpPr/>
      </dsp:nvSpPr>
      <dsp:spPr>
        <a:xfrm>
          <a:off x="1235996" y="4015086"/>
          <a:ext cx="6492270" cy="1070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255" tIns="113255" rIns="113255" bIns="11325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Participate in HMIS to ensure high quality data</a:t>
          </a:r>
        </a:p>
      </dsp:txBody>
      <dsp:txXfrm>
        <a:off x="1235996" y="4015086"/>
        <a:ext cx="6492270" cy="10701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65B638-C17F-4EC6-9E77-1C9CBE55B4A0}">
      <dsp:nvSpPr>
        <dsp:cNvPr id="0" name=""/>
        <dsp:cNvSpPr/>
      </dsp:nvSpPr>
      <dsp:spPr>
        <a:xfrm>
          <a:off x="1756608" y="1145889"/>
          <a:ext cx="881229" cy="881229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Filson Pro" panose="02000000000000000000"/>
            </a:rPr>
            <a:t>Coordinated Entry System (Assessment &amp; Prioritization)</a:t>
          </a:r>
        </a:p>
      </dsp:txBody>
      <dsp:txXfrm>
        <a:off x="1799626" y="1188907"/>
        <a:ext cx="795193" cy="795193"/>
      </dsp:txXfrm>
    </dsp:sp>
    <dsp:sp modelId="{CE8AEB68-E8BC-4D28-BBD0-843F02FC3009}">
      <dsp:nvSpPr>
        <dsp:cNvPr id="0" name=""/>
        <dsp:cNvSpPr/>
      </dsp:nvSpPr>
      <dsp:spPr>
        <a:xfrm rot="18435557">
          <a:off x="2467253" y="1014508"/>
          <a:ext cx="3301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014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6ED90C-934D-4C79-82C4-A4549300F5CA}">
      <dsp:nvSpPr>
        <dsp:cNvPr id="0" name=""/>
        <dsp:cNvSpPr/>
      </dsp:nvSpPr>
      <dsp:spPr>
        <a:xfrm>
          <a:off x="2661610" y="292704"/>
          <a:ext cx="590423" cy="59042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Filson Pro" panose="02000000000000000000"/>
            </a:rPr>
            <a:t>Street Outreach </a:t>
          </a:r>
        </a:p>
      </dsp:txBody>
      <dsp:txXfrm>
        <a:off x="2690432" y="321526"/>
        <a:ext cx="532779" cy="532779"/>
      </dsp:txXfrm>
    </dsp:sp>
    <dsp:sp modelId="{338D151C-28CC-4C71-9B61-377E67912677}">
      <dsp:nvSpPr>
        <dsp:cNvPr id="0" name=""/>
        <dsp:cNvSpPr/>
      </dsp:nvSpPr>
      <dsp:spPr>
        <a:xfrm rot="2702052">
          <a:off x="2583401" y="2157159"/>
          <a:ext cx="3675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759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C25876-C5C9-4972-8799-656E95EFC089}">
      <dsp:nvSpPr>
        <dsp:cNvPr id="0" name=""/>
        <dsp:cNvSpPr/>
      </dsp:nvSpPr>
      <dsp:spPr>
        <a:xfrm>
          <a:off x="2896731" y="2287200"/>
          <a:ext cx="590423" cy="59042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Filson Pro" panose="02000000000000000000"/>
            </a:rPr>
            <a:t>Rapid Rehousing</a:t>
          </a:r>
        </a:p>
      </dsp:txBody>
      <dsp:txXfrm>
        <a:off x="2925553" y="2316022"/>
        <a:ext cx="532779" cy="532779"/>
      </dsp:txXfrm>
    </dsp:sp>
    <dsp:sp modelId="{24BF8B76-84F9-4A54-BE8B-C251A3DDEBF1}">
      <dsp:nvSpPr>
        <dsp:cNvPr id="0" name=""/>
        <dsp:cNvSpPr/>
      </dsp:nvSpPr>
      <dsp:spPr>
        <a:xfrm rot="5400000">
          <a:off x="2043874" y="2180466"/>
          <a:ext cx="3066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6696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15B6B8-9753-4911-B843-1E0830133BE2}">
      <dsp:nvSpPr>
        <dsp:cNvPr id="0" name=""/>
        <dsp:cNvSpPr/>
      </dsp:nvSpPr>
      <dsp:spPr>
        <a:xfrm>
          <a:off x="1902011" y="2333814"/>
          <a:ext cx="590423" cy="59042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latin typeface="Filson Pro" panose="02000000000000000000"/>
            </a:rPr>
            <a:t>Permanent Supportive Housing</a:t>
          </a:r>
        </a:p>
      </dsp:txBody>
      <dsp:txXfrm>
        <a:off x="1930833" y="2362636"/>
        <a:ext cx="532779" cy="532779"/>
      </dsp:txXfrm>
    </dsp:sp>
    <dsp:sp modelId="{BE7FBECD-0778-4BFE-81F6-37B0FB586A90}">
      <dsp:nvSpPr>
        <dsp:cNvPr id="0" name=""/>
        <dsp:cNvSpPr/>
      </dsp:nvSpPr>
      <dsp:spPr>
        <a:xfrm rot="7995024">
          <a:off x="1468060" y="2163123"/>
          <a:ext cx="3734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345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FE94B3-0D6C-4D82-B0A8-FB5A939E9BD8}">
      <dsp:nvSpPr>
        <dsp:cNvPr id="0" name=""/>
        <dsp:cNvSpPr/>
      </dsp:nvSpPr>
      <dsp:spPr>
        <a:xfrm>
          <a:off x="953920" y="2299128"/>
          <a:ext cx="590423" cy="590423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latin typeface="Filson Pro" panose="02000000000000000000"/>
            </a:rPr>
            <a:t>Other Permanent Housing</a:t>
          </a:r>
        </a:p>
      </dsp:txBody>
      <dsp:txXfrm>
        <a:off x="982742" y="2327950"/>
        <a:ext cx="532779" cy="532779"/>
      </dsp:txXfrm>
    </dsp:sp>
    <dsp:sp modelId="{BCDCBD5A-1940-4A2F-A14B-3757808602FF}">
      <dsp:nvSpPr>
        <dsp:cNvPr id="0" name=""/>
        <dsp:cNvSpPr/>
      </dsp:nvSpPr>
      <dsp:spPr>
        <a:xfrm rot="13826398">
          <a:off x="1538873" y="1007249"/>
          <a:ext cx="3596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9656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2DDFC8-2D3B-4ADF-8EAF-5AE5B97D2351}">
      <dsp:nvSpPr>
        <dsp:cNvPr id="0" name=""/>
        <dsp:cNvSpPr/>
      </dsp:nvSpPr>
      <dsp:spPr>
        <a:xfrm>
          <a:off x="1065086" y="278185"/>
          <a:ext cx="590423" cy="59042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latin typeface="Filson Pro" panose="02000000000000000000"/>
            </a:rPr>
            <a:t>Emergency Shelter  &amp; Transitional Housing</a:t>
          </a:r>
        </a:p>
      </dsp:txBody>
      <dsp:txXfrm>
        <a:off x="1093908" y="307007"/>
        <a:ext cx="532779" cy="5327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7C0B82-4064-4D83-8F50-2832A6258A48}">
      <dsp:nvSpPr>
        <dsp:cNvPr id="0" name=""/>
        <dsp:cNvSpPr/>
      </dsp:nvSpPr>
      <dsp:spPr>
        <a:xfrm>
          <a:off x="853406" y="947265"/>
          <a:ext cx="610830" cy="6108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Blueprint Council</a:t>
          </a:r>
        </a:p>
      </dsp:txBody>
      <dsp:txXfrm>
        <a:off x="883224" y="977083"/>
        <a:ext cx="551194" cy="551194"/>
      </dsp:txXfrm>
    </dsp:sp>
    <dsp:sp modelId="{611E2DF2-D355-469B-91A1-1BED42193CFF}">
      <dsp:nvSpPr>
        <dsp:cNvPr id="0" name=""/>
        <dsp:cNvSpPr/>
      </dsp:nvSpPr>
      <dsp:spPr>
        <a:xfrm rot="16200000">
          <a:off x="944585" y="733028"/>
          <a:ext cx="42847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8472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7E6B52-FD62-4A72-AAEC-921F89ADCEA5}">
      <dsp:nvSpPr>
        <dsp:cNvPr id="0" name=""/>
        <dsp:cNvSpPr/>
      </dsp:nvSpPr>
      <dsp:spPr>
        <a:xfrm>
          <a:off x="954193" y="109535"/>
          <a:ext cx="409256" cy="4092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Executive</a:t>
          </a:r>
        </a:p>
      </dsp:txBody>
      <dsp:txXfrm>
        <a:off x="974171" y="129513"/>
        <a:ext cx="369300" cy="369300"/>
      </dsp:txXfrm>
    </dsp:sp>
    <dsp:sp modelId="{E58B473B-6A55-4233-90AD-F37397B945FD}">
      <dsp:nvSpPr>
        <dsp:cNvPr id="0" name=""/>
        <dsp:cNvSpPr/>
      </dsp:nvSpPr>
      <dsp:spPr>
        <a:xfrm rot="1800000">
          <a:off x="1440820" y="1516404"/>
          <a:ext cx="3495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9568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B36589-8233-41E7-A676-CA6C23056EAD}">
      <dsp:nvSpPr>
        <dsp:cNvPr id="0" name=""/>
        <dsp:cNvSpPr/>
      </dsp:nvSpPr>
      <dsp:spPr>
        <a:xfrm>
          <a:off x="1766972" y="1517310"/>
          <a:ext cx="409256" cy="40925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Nominating</a:t>
          </a:r>
        </a:p>
      </dsp:txBody>
      <dsp:txXfrm>
        <a:off x="1786950" y="1537288"/>
        <a:ext cx="369300" cy="369300"/>
      </dsp:txXfrm>
    </dsp:sp>
    <dsp:sp modelId="{EF9CDB24-CE98-489C-BF15-6DB0DA9F9E02}">
      <dsp:nvSpPr>
        <dsp:cNvPr id="0" name=""/>
        <dsp:cNvSpPr/>
      </dsp:nvSpPr>
      <dsp:spPr>
        <a:xfrm rot="9000000">
          <a:off x="527254" y="1516404"/>
          <a:ext cx="3495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9568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DB2AE8-60AB-4B19-96F0-5AAA7AA67538}">
      <dsp:nvSpPr>
        <dsp:cNvPr id="0" name=""/>
        <dsp:cNvSpPr/>
      </dsp:nvSpPr>
      <dsp:spPr>
        <a:xfrm>
          <a:off x="141414" y="1517310"/>
          <a:ext cx="409256" cy="409256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Racial Equity </a:t>
          </a:r>
        </a:p>
      </dsp:txBody>
      <dsp:txXfrm>
        <a:off x="161392" y="1537288"/>
        <a:ext cx="369300" cy="3693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BF31E-9360-4BE8-AE50-956B527021B5}">
      <dsp:nvSpPr>
        <dsp:cNvPr id="0" name=""/>
        <dsp:cNvSpPr/>
      </dsp:nvSpPr>
      <dsp:spPr>
        <a:xfrm>
          <a:off x="1054926" y="821764"/>
          <a:ext cx="704369" cy="704369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CoC Lead and Collaborative Applicant</a:t>
          </a:r>
        </a:p>
      </dsp:txBody>
      <dsp:txXfrm>
        <a:off x="1089310" y="856148"/>
        <a:ext cx="635601" cy="635601"/>
      </dsp:txXfrm>
    </dsp:sp>
    <dsp:sp modelId="{0515D516-A631-4600-9E88-13262308625C}">
      <dsp:nvSpPr>
        <dsp:cNvPr id="0" name=""/>
        <dsp:cNvSpPr/>
      </dsp:nvSpPr>
      <dsp:spPr>
        <a:xfrm rot="16200000">
          <a:off x="1232293" y="646946"/>
          <a:ext cx="3496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963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6B78C3-1121-41C4-AB33-E140093AD287}">
      <dsp:nvSpPr>
        <dsp:cNvPr id="0" name=""/>
        <dsp:cNvSpPr/>
      </dsp:nvSpPr>
      <dsp:spPr>
        <a:xfrm>
          <a:off x="1171147" y="201"/>
          <a:ext cx="471927" cy="4719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CHIP</a:t>
          </a:r>
        </a:p>
      </dsp:txBody>
      <dsp:txXfrm>
        <a:off x="1194185" y="23239"/>
        <a:ext cx="425851" cy="425851"/>
      </dsp:txXfrm>
    </dsp:sp>
    <dsp:sp modelId="{376DD58A-CB07-475A-9E1D-2CA0C9588B41}">
      <dsp:nvSpPr>
        <dsp:cNvPr id="0" name=""/>
        <dsp:cNvSpPr/>
      </dsp:nvSpPr>
      <dsp:spPr>
        <a:xfrm rot="5400000">
          <a:off x="1232293" y="1700951"/>
          <a:ext cx="3496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963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77AF4B-41B7-41C8-B3E7-A04F8B56B071}">
      <dsp:nvSpPr>
        <dsp:cNvPr id="0" name=""/>
        <dsp:cNvSpPr/>
      </dsp:nvSpPr>
      <dsp:spPr>
        <a:xfrm>
          <a:off x="1171147" y="1875768"/>
          <a:ext cx="471927" cy="471927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DMD</a:t>
          </a:r>
        </a:p>
      </dsp:txBody>
      <dsp:txXfrm>
        <a:off x="1194185" y="1898806"/>
        <a:ext cx="425851" cy="4258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AB7B7-6D89-4D06-96AD-6EE5A5D77DB5}">
      <dsp:nvSpPr>
        <dsp:cNvPr id="0" name=""/>
        <dsp:cNvSpPr/>
      </dsp:nvSpPr>
      <dsp:spPr>
        <a:xfrm>
          <a:off x="2109137" y="2351160"/>
          <a:ext cx="1474406" cy="131643"/>
        </a:xfrm>
        <a:custGeom>
          <a:avLst/>
          <a:gdLst/>
          <a:ahLst/>
          <a:cxnLst/>
          <a:rect l="0" t="0" r="0" b="0"/>
          <a:pathLst>
            <a:path>
              <a:moveTo>
                <a:pt x="0" y="131643"/>
              </a:moveTo>
              <a:lnTo>
                <a:pt x="1474406" y="131643"/>
              </a:lnTo>
              <a:lnTo>
                <a:pt x="1474406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55F3C7-AA54-4F07-A169-F75DCAA671A7}">
      <dsp:nvSpPr>
        <dsp:cNvPr id="0" name=""/>
        <dsp:cNvSpPr/>
      </dsp:nvSpPr>
      <dsp:spPr>
        <a:xfrm>
          <a:off x="2109137" y="2482803"/>
          <a:ext cx="2948812" cy="13585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8182" y="0"/>
              </a:lnTo>
              <a:lnTo>
                <a:pt x="2738182" y="1358559"/>
              </a:lnTo>
              <a:lnTo>
                <a:pt x="2948812" y="135855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2094D9-CA93-4931-BB39-8C22D95D4C9C}">
      <dsp:nvSpPr>
        <dsp:cNvPr id="0" name=""/>
        <dsp:cNvSpPr/>
      </dsp:nvSpPr>
      <dsp:spPr>
        <a:xfrm>
          <a:off x="2109137" y="2482803"/>
          <a:ext cx="2948812" cy="448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8182" y="0"/>
              </a:lnTo>
              <a:lnTo>
                <a:pt x="2738182" y="448256"/>
              </a:lnTo>
              <a:lnTo>
                <a:pt x="2948812" y="44825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BAEB55-C523-4357-99B2-241DB1E37FD8}">
      <dsp:nvSpPr>
        <dsp:cNvPr id="0" name=""/>
        <dsp:cNvSpPr/>
      </dsp:nvSpPr>
      <dsp:spPr>
        <a:xfrm>
          <a:off x="2109137" y="2025353"/>
          <a:ext cx="2948812" cy="457449"/>
        </a:xfrm>
        <a:custGeom>
          <a:avLst/>
          <a:gdLst/>
          <a:ahLst/>
          <a:cxnLst/>
          <a:rect l="0" t="0" r="0" b="0"/>
          <a:pathLst>
            <a:path>
              <a:moveTo>
                <a:pt x="0" y="457449"/>
              </a:moveTo>
              <a:lnTo>
                <a:pt x="2738182" y="457449"/>
              </a:lnTo>
              <a:lnTo>
                <a:pt x="2738182" y="0"/>
              </a:lnTo>
              <a:lnTo>
                <a:pt x="2948812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7A3B1E-8C10-42FA-A405-FEDD0FAED11A}">
      <dsp:nvSpPr>
        <dsp:cNvPr id="0" name=""/>
        <dsp:cNvSpPr/>
      </dsp:nvSpPr>
      <dsp:spPr>
        <a:xfrm>
          <a:off x="2109137" y="1119647"/>
          <a:ext cx="2948812" cy="1363156"/>
        </a:xfrm>
        <a:custGeom>
          <a:avLst/>
          <a:gdLst/>
          <a:ahLst/>
          <a:cxnLst/>
          <a:rect l="0" t="0" r="0" b="0"/>
          <a:pathLst>
            <a:path>
              <a:moveTo>
                <a:pt x="0" y="1363156"/>
              </a:moveTo>
              <a:lnTo>
                <a:pt x="2738182" y="1363156"/>
              </a:lnTo>
              <a:lnTo>
                <a:pt x="2738182" y="0"/>
              </a:lnTo>
              <a:lnTo>
                <a:pt x="2948812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5E2FAD-C491-4965-9BCE-D20C1D75DC08}">
      <dsp:nvSpPr>
        <dsp:cNvPr id="0" name=""/>
        <dsp:cNvSpPr/>
      </dsp:nvSpPr>
      <dsp:spPr>
        <a:xfrm>
          <a:off x="2843" y="1849406"/>
          <a:ext cx="2106294" cy="12667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j-lt"/>
            </a:rPr>
            <a:t>We believe everyone has the right to be housed and connected to care.</a:t>
          </a:r>
        </a:p>
      </dsp:txBody>
      <dsp:txXfrm>
        <a:off x="2843" y="1849406"/>
        <a:ext cx="2106294" cy="1266794"/>
      </dsp:txXfrm>
    </dsp:sp>
    <dsp:sp modelId="{3FFECEE5-2C7D-434E-88E6-D7E5EDD4872D}">
      <dsp:nvSpPr>
        <dsp:cNvPr id="0" name=""/>
        <dsp:cNvSpPr/>
      </dsp:nvSpPr>
      <dsp:spPr>
        <a:xfrm>
          <a:off x="5057950" y="798437"/>
          <a:ext cx="2106294" cy="6424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Families</a:t>
          </a:r>
        </a:p>
      </dsp:txBody>
      <dsp:txXfrm>
        <a:off x="5057950" y="798437"/>
        <a:ext cx="2106294" cy="642419"/>
      </dsp:txXfrm>
    </dsp:sp>
    <dsp:sp modelId="{BE20C0B6-4946-44F6-A512-FCCCF065C8A0}">
      <dsp:nvSpPr>
        <dsp:cNvPr id="0" name=""/>
        <dsp:cNvSpPr/>
      </dsp:nvSpPr>
      <dsp:spPr>
        <a:xfrm>
          <a:off x="5057950" y="1704143"/>
          <a:ext cx="2106294" cy="642419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Youth and Young Adults</a:t>
          </a:r>
        </a:p>
      </dsp:txBody>
      <dsp:txXfrm>
        <a:off x="5057950" y="1704143"/>
        <a:ext cx="2106294" cy="642419"/>
      </dsp:txXfrm>
    </dsp:sp>
    <dsp:sp modelId="{FE66A582-A7FF-43B8-8516-691E5960B2D2}">
      <dsp:nvSpPr>
        <dsp:cNvPr id="0" name=""/>
        <dsp:cNvSpPr/>
      </dsp:nvSpPr>
      <dsp:spPr>
        <a:xfrm>
          <a:off x="5057950" y="2609850"/>
          <a:ext cx="2106294" cy="642419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Chronic Homelessness</a:t>
          </a:r>
        </a:p>
      </dsp:txBody>
      <dsp:txXfrm>
        <a:off x="5057950" y="2609850"/>
        <a:ext cx="2106294" cy="642419"/>
      </dsp:txXfrm>
    </dsp:sp>
    <dsp:sp modelId="{8295D20A-CA02-4C27-A829-84A07D24F338}">
      <dsp:nvSpPr>
        <dsp:cNvPr id="0" name=""/>
        <dsp:cNvSpPr/>
      </dsp:nvSpPr>
      <dsp:spPr>
        <a:xfrm>
          <a:off x="5057950" y="3515557"/>
          <a:ext cx="2106294" cy="651612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Veterans</a:t>
          </a:r>
        </a:p>
      </dsp:txBody>
      <dsp:txXfrm>
        <a:off x="5057950" y="3515557"/>
        <a:ext cx="2106294" cy="651612"/>
      </dsp:txXfrm>
    </dsp:sp>
    <dsp:sp modelId="{7E82B2F1-931F-4345-9837-AD3CEAE797E4}">
      <dsp:nvSpPr>
        <dsp:cNvPr id="0" name=""/>
        <dsp:cNvSpPr/>
      </dsp:nvSpPr>
      <dsp:spPr>
        <a:xfrm>
          <a:off x="2530396" y="1397365"/>
          <a:ext cx="2106294" cy="953794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To reduce Black homelessness by </a:t>
          </a:r>
          <a:r>
            <a:rPr lang="en-US" sz="1800" b="1" kern="1200" dirty="0"/>
            <a:t>35%</a:t>
          </a:r>
          <a:r>
            <a:rPr lang="en-US" sz="1800" kern="1200" dirty="0"/>
            <a:t> by 2025.</a:t>
          </a:r>
        </a:p>
      </dsp:txBody>
      <dsp:txXfrm>
        <a:off x="2530396" y="1397365"/>
        <a:ext cx="2106294" cy="9537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CBCA6-88F0-4EFB-9742-40DC52D9D457}">
      <dsp:nvSpPr>
        <dsp:cNvPr id="0" name=""/>
        <dsp:cNvSpPr/>
      </dsp:nvSpPr>
      <dsp:spPr>
        <a:xfrm>
          <a:off x="2286" y="564431"/>
          <a:ext cx="2228849" cy="6870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Housing Command Center Model</a:t>
          </a:r>
        </a:p>
      </dsp:txBody>
      <dsp:txXfrm>
        <a:off x="2286" y="564431"/>
        <a:ext cx="2228849" cy="687088"/>
      </dsp:txXfrm>
    </dsp:sp>
    <dsp:sp modelId="{8A58AA57-ED8E-431D-938D-416C2936504E}">
      <dsp:nvSpPr>
        <dsp:cNvPr id="0" name=""/>
        <dsp:cNvSpPr/>
      </dsp:nvSpPr>
      <dsp:spPr>
        <a:xfrm>
          <a:off x="2286" y="1251520"/>
          <a:ext cx="2228849" cy="330532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/>
            <a:t>HomeNow</a:t>
          </a:r>
          <a:r>
            <a:rPr lang="en-US" sz="1900" kern="1200" dirty="0"/>
            <a:t> Mobile Team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Desired Outcome: To increase access to housing resources and exits to permanent housing</a:t>
          </a:r>
        </a:p>
      </dsp:txBody>
      <dsp:txXfrm>
        <a:off x="2286" y="1251520"/>
        <a:ext cx="2228849" cy="3305323"/>
      </dsp:txXfrm>
    </dsp:sp>
    <dsp:sp modelId="{C4945C37-01EB-4196-BAB1-509834A41A6D}">
      <dsp:nvSpPr>
        <dsp:cNvPr id="0" name=""/>
        <dsp:cNvSpPr/>
      </dsp:nvSpPr>
      <dsp:spPr>
        <a:xfrm>
          <a:off x="2543175" y="564431"/>
          <a:ext cx="2228849" cy="6870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Coordinated Entry Equity Refinement</a:t>
          </a:r>
        </a:p>
      </dsp:txBody>
      <dsp:txXfrm>
        <a:off x="2543175" y="564431"/>
        <a:ext cx="2228849" cy="687088"/>
      </dsp:txXfrm>
    </dsp:sp>
    <dsp:sp modelId="{0779BA9C-03C8-4863-96BF-183372798150}">
      <dsp:nvSpPr>
        <dsp:cNvPr id="0" name=""/>
        <dsp:cNvSpPr/>
      </dsp:nvSpPr>
      <dsp:spPr>
        <a:xfrm>
          <a:off x="2543175" y="1251520"/>
          <a:ext cx="2228849" cy="330532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CES interim prioritization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CES assessment tool development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CES assessor training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Desired Outcome: To reduce racial disparities in CE process and housing referrals</a:t>
          </a:r>
        </a:p>
      </dsp:txBody>
      <dsp:txXfrm>
        <a:off x="2543175" y="1251520"/>
        <a:ext cx="2228849" cy="3305323"/>
      </dsp:txXfrm>
    </dsp:sp>
    <dsp:sp modelId="{0846746C-0157-4811-8D2F-62CD07DA4CA0}">
      <dsp:nvSpPr>
        <dsp:cNvPr id="0" name=""/>
        <dsp:cNvSpPr/>
      </dsp:nvSpPr>
      <dsp:spPr>
        <a:xfrm>
          <a:off x="5084063" y="564431"/>
          <a:ext cx="2228849" cy="68708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Supportive Services</a:t>
          </a:r>
        </a:p>
      </dsp:txBody>
      <dsp:txXfrm>
        <a:off x="5084063" y="564431"/>
        <a:ext cx="2228849" cy="687088"/>
      </dsp:txXfrm>
    </dsp:sp>
    <dsp:sp modelId="{6CA23A45-0C53-4744-9BC5-CDE0775848AC}">
      <dsp:nvSpPr>
        <dsp:cNvPr id="0" name=""/>
        <dsp:cNvSpPr/>
      </dsp:nvSpPr>
      <dsp:spPr>
        <a:xfrm>
          <a:off x="5084063" y="1251520"/>
          <a:ext cx="2228849" cy="330532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Housing case management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Connection to supportive services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Desired Outcome: To increase housing stability and reduce returns to homelessness</a:t>
          </a:r>
        </a:p>
      </dsp:txBody>
      <dsp:txXfrm>
        <a:off x="5084063" y="1251520"/>
        <a:ext cx="2228849" cy="33053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E821C-F37C-4CAC-AE0A-FE25BC6A9378}">
      <dsp:nvSpPr>
        <dsp:cNvPr id="0" name=""/>
        <dsp:cNvSpPr/>
      </dsp:nvSpPr>
      <dsp:spPr>
        <a:xfrm>
          <a:off x="622935" y="138"/>
          <a:ext cx="1896665" cy="11379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Adult&amp; Child</a:t>
          </a:r>
        </a:p>
      </dsp:txBody>
      <dsp:txXfrm>
        <a:off x="622935" y="138"/>
        <a:ext cx="1896665" cy="1137999"/>
      </dsp:txXfrm>
    </dsp:sp>
    <dsp:sp modelId="{E63D9264-C341-4C47-ADE7-986BA041FDE9}">
      <dsp:nvSpPr>
        <dsp:cNvPr id="0" name=""/>
        <dsp:cNvSpPr/>
      </dsp:nvSpPr>
      <dsp:spPr>
        <a:xfrm>
          <a:off x="2709267" y="138"/>
          <a:ext cx="1896665" cy="11379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Coburn Place</a:t>
          </a:r>
        </a:p>
      </dsp:txBody>
      <dsp:txXfrm>
        <a:off x="2709267" y="138"/>
        <a:ext cx="1896665" cy="1137999"/>
      </dsp:txXfrm>
    </dsp:sp>
    <dsp:sp modelId="{6C519EEE-F467-4D74-A702-A8AF14658B39}">
      <dsp:nvSpPr>
        <dsp:cNvPr id="0" name=""/>
        <dsp:cNvSpPr/>
      </dsp:nvSpPr>
      <dsp:spPr>
        <a:xfrm>
          <a:off x="4795599" y="138"/>
          <a:ext cx="1896665" cy="11379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CHIP</a:t>
          </a:r>
        </a:p>
      </dsp:txBody>
      <dsp:txXfrm>
        <a:off x="4795599" y="138"/>
        <a:ext cx="1896665" cy="1137999"/>
      </dsp:txXfrm>
    </dsp:sp>
    <dsp:sp modelId="{351D2F36-F011-49D6-8682-7FC78C770362}">
      <dsp:nvSpPr>
        <dsp:cNvPr id="0" name=""/>
        <dsp:cNvSpPr/>
      </dsp:nvSpPr>
      <dsp:spPr>
        <a:xfrm>
          <a:off x="622935" y="1327804"/>
          <a:ext cx="1896665" cy="11379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Family Promise</a:t>
          </a:r>
        </a:p>
      </dsp:txBody>
      <dsp:txXfrm>
        <a:off x="622935" y="1327804"/>
        <a:ext cx="1896665" cy="1137999"/>
      </dsp:txXfrm>
    </dsp:sp>
    <dsp:sp modelId="{E3718A3E-4702-4C7A-B273-0CD72E961472}">
      <dsp:nvSpPr>
        <dsp:cNvPr id="0" name=""/>
        <dsp:cNvSpPr/>
      </dsp:nvSpPr>
      <dsp:spPr>
        <a:xfrm>
          <a:off x="2709267" y="1327804"/>
          <a:ext cx="1896665" cy="113799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HIP</a:t>
          </a:r>
        </a:p>
      </dsp:txBody>
      <dsp:txXfrm>
        <a:off x="2709267" y="1327804"/>
        <a:ext cx="1896665" cy="1137999"/>
      </dsp:txXfrm>
    </dsp:sp>
    <dsp:sp modelId="{17DEF7C5-1C9F-43F6-AB5B-C3CA5565BB2E}">
      <dsp:nvSpPr>
        <dsp:cNvPr id="0" name=""/>
        <dsp:cNvSpPr/>
      </dsp:nvSpPr>
      <dsp:spPr>
        <a:xfrm>
          <a:off x="4795599" y="1327804"/>
          <a:ext cx="1896665" cy="11379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Horizon House</a:t>
          </a:r>
        </a:p>
      </dsp:txBody>
      <dsp:txXfrm>
        <a:off x="4795599" y="1327804"/>
        <a:ext cx="1896665" cy="1137999"/>
      </dsp:txXfrm>
    </dsp:sp>
    <dsp:sp modelId="{EFDF5C5E-D80A-4B11-A75F-6EC277FC260B}">
      <dsp:nvSpPr>
        <dsp:cNvPr id="0" name=""/>
        <dsp:cNvSpPr/>
      </dsp:nvSpPr>
      <dsp:spPr>
        <a:xfrm>
          <a:off x="622935" y="2655470"/>
          <a:ext cx="1896665" cy="11379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HVAF</a:t>
          </a:r>
        </a:p>
      </dsp:txBody>
      <dsp:txXfrm>
        <a:off x="622935" y="2655470"/>
        <a:ext cx="1896665" cy="1137999"/>
      </dsp:txXfrm>
    </dsp:sp>
    <dsp:sp modelId="{1767B854-D4B4-4647-BFF4-4296691A26C8}">
      <dsp:nvSpPr>
        <dsp:cNvPr id="0" name=""/>
        <dsp:cNvSpPr/>
      </dsp:nvSpPr>
      <dsp:spPr>
        <a:xfrm>
          <a:off x="2709267" y="2655470"/>
          <a:ext cx="1896665" cy="11379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Outreach Inc.</a:t>
          </a:r>
        </a:p>
      </dsp:txBody>
      <dsp:txXfrm>
        <a:off x="2709267" y="2655470"/>
        <a:ext cx="1896665" cy="1137999"/>
      </dsp:txXfrm>
    </dsp:sp>
    <dsp:sp modelId="{C353EE9A-504E-4915-803F-010A6D3D3F0A}">
      <dsp:nvSpPr>
        <dsp:cNvPr id="0" name=""/>
        <dsp:cNvSpPr/>
      </dsp:nvSpPr>
      <dsp:spPr>
        <a:xfrm>
          <a:off x="4795599" y="2655470"/>
          <a:ext cx="1896665" cy="11379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RDOOR</a:t>
          </a:r>
        </a:p>
      </dsp:txBody>
      <dsp:txXfrm>
        <a:off x="4795599" y="2655470"/>
        <a:ext cx="1896665" cy="1137999"/>
      </dsp:txXfrm>
    </dsp:sp>
    <dsp:sp modelId="{30FA7BED-6000-43EE-81A2-772C6FF4F8D1}">
      <dsp:nvSpPr>
        <dsp:cNvPr id="0" name=""/>
        <dsp:cNvSpPr/>
      </dsp:nvSpPr>
      <dsp:spPr>
        <a:xfrm>
          <a:off x="1666101" y="3983136"/>
          <a:ext cx="1896665" cy="113799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Sanctuary Indy</a:t>
          </a:r>
        </a:p>
      </dsp:txBody>
      <dsp:txXfrm>
        <a:off x="1666101" y="3983136"/>
        <a:ext cx="1896665" cy="1137999"/>
      </dsp:txXfrm>
    </dsp:sp>
    <dsp:sp modelId="{E2BC8350-B5D5-4834-8C9C-645E0F9EF05E}">
      <dsp:nvSpPr>
        <dsp:cNvPr id="0" name=""/>
        <dsp:cNvSpPr/>
      </dsp:nvSpPr>
      <dsp:spPr>
        <a:xfrm>
          <a:off x="3752433" y="3983136"/>
          <a:ext cx="1896665" cy="11379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VA</a:t>
          </a:r>
        </a:p>
      </dsp:txBody>
      <dsp:txXfrm>
        <a:off x="3752433" y="3983136"/>
        <a:ext cx="1896665" cy="11379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4BF71-5DDA-4FC0-AD48-2BBE3DD086D7}">
      <dsp:nvSpPr>
        <dsp:cNvPr id="0" name=""/>
        <dsp:cNvSpPr/>
      </dsp:nvSpPr>
      <dsp:spPr>
        <a:xfrm>
          <a:off x="768721" y="258808"/>
          <a:ext cx="825398" cy="8253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06AF12-61D9-437A-ACA5-8C67FCB43FE1}">
      <dsp:nvSpPr>
        <dsp:cNvPr id="0" name=""/>
        <dsp:cNvSpPr/>
      </dsp:nvSpPr>
      <dsp:spPr>
        <a:xfrm>
          <a:off x="2279" y="1259554"/>
          <a:ext cx="2358281" cy="751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1" kern="1200"/>
            <a:t>Increase permanent housing placements from family shelters</a:t>
          </a:r>
        </a:p>
      </dsp:txBody>
      <dsp:txXfrm>
        <a:off x="2279" y="1259554"/>
        <a:ext cx="2358281" cy="751702"/>
      </dsp:txXfrm>
    </dsp:sp>
    <dsp:sp modelId="{D9227FBB-B119-440B-8644-299EBEA29BC5}">
      <dsp:nvSpPr>
        <dsp:cNvPr id="0" name=""/>
        <dsp:cNvSpPr/>
      </dsp:nvSpPr>
      <dsp:spPr>
        <a:xfrm>
          <a:off x="2279" y="2092813"/>
          <a:ext cx="2358281" cy="2243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Develop process for utilizing vouchers within family shelter system through rapid exit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Launch Day 1 Families Fund to increase capacity for rapid exit services within family shelter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Increase use of </a:t>
          </a:r>
          <a:r>
            <a:rPr lang="en-US" sz="1400" kern="1200" dirty="0" err="1"/>
            <a:t>Padmission</a:t>
          </a:r>
          <a:r>
            <a:rPr lang="en-US" sz="1400" kern="1200" dirty="0"/>
            <a:t> within Diversion teams and the CoC</a:t>
          </a:r>
        </a:p>
      </dsp:txBody>
      <dsp:txXfrm>
        <a:off x="2279" y="2092813"/>
        <a:ext cx="2358281" cy="2243845"/>
      </dsp:txXfrm>
    </dsp:sp>
    <dsp:sp modelId="{F098D912-142D-41E4-A006-8A143EF4B8FF}">
      <dsp:nvSpPr>
        <dsp:cNvPr id="0" name=""/>
        <dsp:cNvSpPr/>
      </dsp:nvSpPr>
      <dsp:spPr>
        <a:xfrm>
          <a:off x="3539701" y="258808"/>
          <a:ext cx="825398" cy="82539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19B54D-C55D-4EAD-A5C9-D1AE9927693B}">
      <dsp:nvSpPr>
        <dsp:cNvPr id="0" name=""/>
        <dsp:cNvSpPr/>
      </dsp:nvSpPr>
      <dsp:spPr>
        <a:xfrm>
          <a:off x="2773260" y="1259554"/>
          <a:ext cx="2358281" cy="751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1" kern="1200"/>
            <a:t>Improve connection between veteran and non-veteran service providers</a:t>
          </a:r>
        </a:p>
      </dsp:txBody>
      <dsp:txXfrm>
        <a:off x="2773260" y="1259554"/>
        <a:ext cx="2358281" cy="751702"/>
      </dsp:txXfrm>
    </dsp:sp>
    <dsp:sp modelId="{FEAE8BA9-2687-4D54-995C-7B54C957E4BF}">
      <dsp:nvSpPr>
        <dsp:cNvPr id="0" name=""/>
        <dsp:cNvSpPr/>
      </dsp:nvSpPr>
      <dsp:spPr>
        <a:xfrm>
          <a:off x="2773260" y="2092813"/>
          <a:ext cx="2358281" cy="2243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Create list of contacts of veteran providers to share with CoC broadly to increase connection to veteran providers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Continual use of Veteran BNL to assess for connection to resources</a:t>
          </a:r>
        </a:p>
      </dsp:txBody>
      <dsp:txXfrm>
        <a:off x="2773260" y="2092813"/>
        <a:ext cx="2358281" cy="2243845"/>
      </dsp:txXfrm>
    </dsp:sp>
    <dsp:sp modelId="{BBA8725B-9988-4CA4-9C9A-01F4CD9BC6E7}">
      <dsp:nvSpPr>
        <dsp:cNvPr id="0" name=""/>
        <dsp:cNvSpPr/>
      </dsp:nvSpPr>
      <dsp:spPr>
        <a:xfrm>
          <a:off x="6310682" y="258808"/>
          <a:ext cx="825398" cy="82539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324B5-11E6-45E3-8873-5F91D24F604C}">
      <dsp:nvSpPr>
        <dsp:cNvPr id="0" name=""/>
        <dsp:cNvSpPr/>
      </dsp:nvSpPr>
      <dsp:spPr>
        <a:xfrm>
          <a:off x="5544240" y="1259554"/>
          <a:ext cx="2358281" cy="751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1" kern="1200"/>
            <a:t>Increase access to CES</a:t>
          </a:r>
        </a:p>
      </dsp:txBody>
      <dsp:txXfrm>
        <a:off x="5544240" y="1259554"/>
        <a:ext cx="2358281" cy="751702"/>
      </dsp:txXfrm>
    </dsp:sp>
    <dsp:sp modelId="{D72C9583-3F8B-4CDF-80DD-7D8B94915C42}">
      <dsp:nvSpPr>
        <dsp:cNvPr id="0" name=""/>
        <dsp:cNvSpPr/>
      </dsp:nvSpPr>
      <dsp:spPr>
        <a:xfrm>
          <a:off x="5563083" y="1612316"/>
          <a:ext cx="2358281" cy="2243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Utilize Youth BNL to increase CES assessment rate and collaborate with providers regarding assessments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Determine strategy for increasing CES access within Wheeler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Increase communication and marketing material regarding </a:t>
          </a:r>
          <a:r>
            <a:rPr lang="en-US" sz="1200" kern="1200" dirty="0" err="1"/>
            <a:t>HomeNow</a:t>
          </a:r>
          <a:r>
            <a:rPr lang="en-US" sz="1200" kern="1200" dirty="0"/>
            <a:t> Mobile Team and options for getting people connected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Increase CES assessments through continued scheduling of CES Blitzes</a:t>
          </a:r>
        </a:p>
      </dsp:txBody>
      <dsp:txXfrm>
        <a:off x="5563083" y="1612316"/>
        <a:ext cx="2358281" cy="2243845"/>
      </dsp:txXfrm>
    </dsp:sp>
    <dsp:sp modelId="{F6E7E88B-D396-47E2-A7ED-FB229CBAE438}">
      <dsp:nvSpPr>
        <dsp:cNvPr id="0" name=""/>
        <dsp:cNvSpPr/>
      </dsp:nvSpPr>
      <dsp:spPr>
        <a:xfrm>
          <a:off x="9081662" y="258808"/>
          <a:ext cx="825398" cy="82539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98392-6995-4825-A13F-B313C2C4B271}">
      <dsp:nvSpPr>
        <dsp:cNvPr id="0" name=""/>
        <dsp:cNvSpPr/>
      </dsp:nvSpPr>
      <dsp:spPr>
        <a:xfrm>
          <a:off x="8315221" y="1259554"/>
          <a:ext cx="2358281" cy="751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1" kern="1200"/>
            <a:t>Reduce length of time from CES referral to housing</a:t>
          </a:r>
        </a:p>
      </dsp:txBody>
      <dsp:txXfrm>
        <a:off x="8315221" y="1259554"/>
        <a:ext cx="2358281" cy="751702"/>
      </dsp:txXfrm>
    </dsp:sp>
    <dsp:sp modelId="{E3AFDEF6-484B-4931-BC3A-0109B3725A05}">
      <dsp:nvSpPr>
        <dsp:cNvPr id="0" name=""/>
        <dsp:cNvSpPr/>
      </dsp:nvSpPr>
      <dsp:spPr>
        <a:xfrm>
          <a:off x="8315221" y="2092813"/>
          <a:ext cx="2358281" cy="2243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Improve processes with IHA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Increase use of </a:t>
          </a:r>
          <a:r>
            <a:rPr lang="en-US" sz="1400" kern="1200" dirty="0" err="1"/>
            <a:t>Padmission</a:t>
          </a:r>
          <a:endParaRPr lang="en-US" sz="1400" kern="1200" dirty="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Continual monitoring of open CES housing referrals</a:t>
          </a:r>
        </a:p>
      </dsp:txBody>
      <dsp:txXfrm>
        <a:off x="8315221" y="2092813"/>
        <a:ext cx="2358281" cy="224384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73BB4-59BD-4AF9-909A-E2F74C39641F}">
      <dsp:nvSpPr>
        <dsp:cNvPr id="0" name=""/>
        <dsp:cNvSpPr/>
      </dsp:nvSpPr>
      <dsp:spPr>
        <a:xfrm>
          <a:off x="0" y="10386"/>
          <a:ext cx="7728267" cy="719549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baseline="0" dirty="0"/>
            <a:t>FAMILY WORKGROUP:  </a:t>
          </a:r>
          <a:endParaRPr lang="en-US" sz="3000" kern="1200" dirty="0"/>
        </a:p>
      </dsp:txBody>
      <dsp:txXfrm>
        <a:off x="35125" y="45511"/>
        <a:ext cx="7658017" cy="649299"/>
      </dsp:txXfrm>
    </dsp:sp>
    <dsp:sp modelId="{174C3C1F-5C3F-4458-8880-C96682770EC3}">
      <dsp:nvSpPr>
        <dsp:cNvPr id="0" name=""/>
        <dsp:cNvSpPr/>
      </dsp:nvSpPr>
      <dsp:spPr>
        <a:xfrm>
          <a:off x="0" y="729936"/>
          <a:ext cx="7728267" cy="434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372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baseline="0" dirty="0"/>
            <a:t>Launching this afternoon and will be monthly.  </a:t>
          </a:r>
          <a:endParaRPr lang="en-US" sz="2300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en-US" sz="2300" kern="1200" baseline="0" dirty="0"/>
            <a:t>Next one is March 29, 2024.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None/>
          </a:pPr>
          <a:r>
            <a:rPr lang="en-US" sz="2300" kern="1200" baseline="0" dirty="0"/>
            <a:t>Dedicated space for family shelters to staff and address housing needs for families they are serving (in HMIS or not!)​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baseline="0" dirty="0"/>
            <a:t>Connection to community at large (CES, Flex Funding, Vouchers, Navigation and Documentation Support, Housing Acquisition Team, Center for Working Families Network, etc.)​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baseline="0"/>
            <a:t>Build transparent communication and conflict resolution. ​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baseline="0"/>
            <a:t>Focus on permanent housing placements from family shelters</a:t>
          </a:r>
          <a:endParaRPr lang="en-US" sz="2300" kern="1200"/>
        </a:p>
      </dsp:txBody>
      <dsp:txXfrm>
        <a:off x="0" y="729936"/>
        <a:ext cx="7728267" cy="4347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9A978C-4F65-27AF-6F27-2A22E1D00F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A3D113-7BDF-E9DB-B8FB-1F5146A68CC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BA101-13FD-42C9-A44C-B72A318382B7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735C13-8D19-0919-BFD1-83F3464213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DA2627-F2A7-5C05-ADD5-F2C5F1A271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34BF7-FBE5-4012-8E0F-0809C018A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79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AF77E-1D59-4349-969D-40A5A926BBFA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F4E78-D1A6-4C9F-ADE2-C8AA27756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3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F4E78-D1A6-4C9F-ADE2-C8AA27756A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46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F4E78-D1A6-4C9F-ADE2-C8AA27756A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8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Ensure housing case managers have training support and community resources necessary to do your job well- (i.e. case management ratios) appreciative inquiry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F4E78-D1A6-4C9F-ADE2-C8AA27756A9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64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61999"/>
            <a:ext cx="8884157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048313" y="761999"/>
            <a:ext cx="3143688" cy="5334001"/>
          </a:xfrm>
          <a:prstGeom prst="rect">
            <a:avLst/>
          </a:prstGeom>
          <a:solidFill>
            <a:schemeClr val="bg1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r">
              <a:defRPr sz="6600" i="1" cap="none" spc="0" baseline="0">
                <a:solidFill>
                  <a:srgbClr val="FFFFFF"/>
                </a:solidFill>
                <a:latin typeface="Amasis MT Pro" panose="02040504050005020304" pitchFamily="18" charset="0"/>
              </a:defRPr>
            </a:lvl1pPr>
          </a:lstStyle>
          <a:p>
            <a:r>
              <a:rPr lang="en-US" sz="7200" i="1" cap="none">
                <a:solidFill>
                  <a:schemeClr val="bg1"/>
                </a:solidFill>
                <a:latin typeface="Amasis MT Pro Medium" panose="02040604050005020304" pitchFamily="18" charset="0"/>
              </a:rPr>
              <a:t>Title</a:t>
            </a:r>
            <a:r>
              <a:rPr lang="en-US" sz="7200">
                <a:solidFill>
                  <a:schemeClr val="bg1"/>
                </a:solidFill>
              </a:rPr>
              <a:t> </a:t>
            </a:r>
            <a:br>
              <a:rPr lang="en-US" sz="7200">
                <a:solidFill>
                  <a:schemeClr val="bg1"/>
                </a:solidFill>
              </a:rPr>
            </a:br>
            <a:r>
              <a:rPr lang="en-US" sz="4800" i="0" cap="none" spc="300">
                <a:solidFill>
                  <a:schemeClr val="bg1"/>
                </a:solidFill>
                <a:latin typeface="+mj-lt"/>
              </a:rPr>
              <a:t>SUBTITLE</a:t>
            </a:r>
            <a:br>
              <a:rPr lang="en-US" sz="7200" i="0" cap="none" spc="300">
                <a:solidFill>
                  <a:schemeClr val="bg1"/>
                </a:solidFill>
                <a:latin typeface="+mj-lt"/>
              </a:rPr>
            </a:br>
            <a:r>
              <a:rPr lang="en-US" sz="4400" i="0" cap="none" spc="300">
                <a:solidFill>
                  <a:schemeClr val="bg1"/>
                </a:solidFill>
                <a:latin typeface="Filson Pro Bold" panose="02000000000000000000" pitchFamily="50" charset="0"/>
              </a:rPr>
              <a:t>DATE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r">
              <a:buNone/>
              <a:defRPr sz="16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Filson Pro" panose="02000000000000000000" pitchFamily="50" charset="0"/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algn="r"/>
            <a:r>
              <a:rPr lang="en-US" sz="1600">
                <a:solidFill>
                  <a:schemeClr val="bg1"/>
                </a:solidFill>
                <a:latin typeface="Filson Pro" panose="02000000000000000000" pitchFamily="50" charset="0"/>
              </a:rPr>
              <a:t>Coalition for Homelessness Intervention and Prevention</a:t>
            </a:r>
          </a:p>
          <a:p>
            <a:pPr algn="r"/>
            <a:r>
              <a:rPr lang="en-US" sz="1600">
                <a:solidFill>
                  <a:schemeClr val="bg1"/>
                </a:solidFill>
                <a:latin typeface="Filson Pro" panose="02000000000000000000" pitchFamily="50" charset="0"/>
              </a:rPr>
              <a:t>in partnership with the Indianapolis Continuum of Care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E6F0E-960A-4B7C-8E82-EAA6CC1460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28734" y="1190626"/>
            <a:ext cx="2267577" cy="21816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5C1DAA-059A-462F-BFDD-39EB734B19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34316" y="3826448"/>
            <a:ext cx="2267576" cy="162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17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200" b="0" cap="none" spc="300" baseline="0"/>
            </a:lvl1pPr>
          </a:lstStyle>
          <a:p>
            <a:r>
              <a:rPr lang="en-US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 cap="none" baseline="0">
                <a:solidFill>
                  <a:schemeClr val="accent1">
                    <a:lumMod val="50000"/>
                  </a:schemeClr>
                </a:solidFill>
                <a:latin typeface="Filson Pro" panose="02000000000000000000" pitchFamily="50" charset="0"/>
              </a:defRPr>
            </a:lvl1pPr>
            <a:lvl2pPr>
              <a:defRPr sz="1400">
                <a:solidFill>
                  <a:schemeClr val="accent1">
                    <a:lumMod val="50000"/>
                  </a:schemeClr>
                </a:solidFill>
                <a:latin typeface="Filson Pro" panose="02000000000000000000" pitchFamily="50" charset="0"/>
              </a:defRPr>
            </a:lvl2pPr>
            <a:lvl3pPr>
              <a:defRPr sz="1200">
                <a:solidFill>
                  <a:schemeClr val="accent1">
                    <a:lumMod val="50000"/>
                  </a:schemeClr>
                </a:solidFill>
                <a:latin typeface="Filson Pro" panose="02000000000000000000" pitchFamily="50" charset="0"/>
              </a:defRPr>
            </a:lvl3pPr>
            <a:lvl4pPr>
              <a:defRPr sz="1200">
                <a:solidFill>
                  <a:schemeClr val="accent1">
                    <a:lumMod val="50000"/>
                  </a:schemeClr>
                </a:solidFill>
                <a:latin typeface="Filson Pro" panose="02000000000000000000" pitchFamily="50" charset="0"/>
              </a:defRPr>
            </a:lvl4pPr>
            <a:lvl5pPr>
              <a:defRPr sz="1200">
                <a:solidFill>
                  <a:schemeClr val="accent1">
                    <a:lumMod val="50000"/>
                  </a:schemeClr>
                </a:solidFill>
                <a:latin typeface="Filson Pro" panose="02000000000000000000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09B7B5-BA81-48F7-8709-0521F09C7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626100"/>
            <a:ext cx="1371600" cy="1371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269E52-C85A-4FEC-B7AD-36E276074E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14610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59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200" cap="none" spc="300" baseline="0">
                <a:latin typeface="+mj-lt"/>
              </a:defRPr>
            </a:lvl1pPr>
          </a:lstStyle>
          <a:p>
            <a:r>
              <a:rPr lang="en-US"/>
              <a:t>SLIDE TITLE IN ALL CAPS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1600" cap="none" baseline="0">
                <a:solidFill>
                  <a:schemeClr val="accent1">
                    <a:lumMod val="50000"/>
                  </a:schemeClr>
                </a:solidFill>
                <a:latin typeface="Filson Pro" panose="02000000000000000000" pitchFamily="50" charset="0"/>
              </a:defRPr>
            </a:lvl1pPr>
            <a:lvl2pPr>
              <a:defRPr sz="1400" cap="none" baseline="0">
                <a:solidFill>
                  <a:schemeClr val="accent1">
                    <a:lumMod val="50000"/>
                  </a:schemeClr>
                </a:solidFill>
                <a:latin typeface="Filson Pro" panose="02000000000000000000" pitchFamily="50" charset="0"/>
              </a:defRPr>
            </a:lvl2pPr>
            <a:lvl3pPr>
              <a:defRPr sz="1200" cap="none">
                <a:solidFill>
                  <a:schemeClr val="accent1">
                    <a:lumMod val="50000"/>
                  </a:schemeClr>
                </a:solidFill>
                <a:latin typeface="Filson Pro" panose="02000000000000000000" pitchFamily="50" charset="0"/>
              </a:defRPr>
            </a:lvl3pPr>
            <a:lvl4pPr>
              <a:defRPr sz="1200" cap="none">
                <a:solidFill>
                  <a:schemeClr val="accent1">
                    <a:lumMod val="50000"/>
                  </a:schemeClr>
                </a:solidFill>
                <a:latin typeface="Filson Pro" panose="02000000000000000000" pitchFamily="50" charset="0"/>
              </a:defRPr>
            </a:lvl4pPr>
            <a:lvl5pPr>
              <a:defRPr sz="1200" cap="none">
                <a:solidFill>
                  <a:schemeClr val="accent1">
                    <a:lumMod val="50000"/>
                  </a:schemeClr>
                </a:solidFill>
                <a:latin typeface="Filson Pro" panose="02000000000000000000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8FB62A-37D5-4C29-A461-FF3D971A06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626100"/>
            <a:ext cx="1371600" cy="1371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368FA3-13D1-4691-AF88-D7C2E1C69B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13068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13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3200" b="0" cap="all" spc="-10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500" cap="all" spc="0" baseline="0">
                <a:solidFill>
                  <a:schemeClr val="accent1">
                    <a:lumMod val="50000"/>
                  </a:schemeClr>
                </a:solidFill>
                <a:latin typeface="Filson Pro" panose="02000000000000000000" pitchFamily="50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5725C1-47BE-4E28-A70B-0304373C1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626100"/>
            <a:ext cx="1371600" cy="1371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D5C51B-AE6C-466E-94DC-BA23747E4F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1365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02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1400" cap="none" baseline="0">
                <a:solidFill>
                  <a:schemeClr val="accent1">
                    <a:lumMod val="50000"/>
                  </a:schemeClr>
                </a:solidFill>
                <a:latin typeface="Filson Pro" panose="02000000000000000000" pitchFamily="50" charset="0"/>
              </a:defRPr>
            </a:lvl1pPr>
            <a:lvl2pPr>
              <a:defRPr sz="1100">
                <a:solidFill>
                  <a:schemeClr val="accent1">
                    <a:lumMod val="50000"/>
                  </a:schemeClr>
                </a:solidFill>
                <a:latin typeface="Filson Pro" panose="02000000000000000000" pitchFamily="50" charset="0"/>
              </a:defRPr>
            </a:lvl2pPr>
            <a:lvl3pPr>
              <a:defRPr sz="1100">
                <a:solidFill>
                  <a:schemeClr val="accent1">
                    <a:lumMod val="50000"/>
                  </a:schemeClr>
                </a:solidFill>
                <a:latin typeface="Filson Pro" panose="02000000000000000000" pitchFamily="50" charset="0"/>
              </a:defRPr>
            </a:lvl3pPr>
            <a:lvl4pPr>
              <a:defRPr sz="1100">
                <a:solidFill>
                  <a:schemeClr val="accent1">
                    <a:lumMod val="50000"/>
                  </a:schemeClr>
                </a:solidFill>
                <a:latin typeface="Filson Pro" panose="02000000000000000000" pitchFamily="50" charset="0"/>
              </a:defRPr>
            </a:lvl4pPr>
            <a:lvl5pPr>
              <a:defRPr sz="1100">
                <a:solidFill>
                  <a:schemeClr val="accent1">
                    <a:lumMod val="50000"/>
                  </a:schemeClr>
                </a:solidFill>
                <a:latin typeface="Filson Pro" panose="02000000000000000000" pitchFamily="50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1400" cap="none" baseline="0">
                <a:solidFill>
                  <a:schemeClr val="accent1">
                    <a:lumMod val="50000"/>
                  </a:schemeClr>
                </a:solidFill>
                <a:latin typeface="Filson Pro" panose="02000000000000000000" pitchFamily="50" charset="0"/>
              </a:defRPr>
            </a:lvl1pPr>
            <a:lvl2pPr>
              <a:defRPr sz="1100">
                <a:solidFill>
                  <a:schemeClr val="accent1">
                    <a:lumMod val="50000"/>
                  </a:schemeClr>
                </a:solidFill>
                <a:latin typeface="Filson Pro" panose="02000000000000000000" pitchFamily="50" charset="0"/>
              </a:defRPr>
            </a:lvl2pPr>
            <a:lvl3pPr>
              <a:defRPr sz="1100">
                <a:solidFill>
                  <a:schemeClr val="accent1">
                    <a:lumMod val="50000"/>
                  </a:schemeClr>
                </a:solidFill>
                <a:latin typeface="Filson Pro" panose="02000000000000000000" pitchFamily="50" charset="0"/>
              </a:defRPr>
            </a:lvl3pPr>
            <a:lvl4pPr>
              <a:defRPr sz="1100">
                <a:solidFill>
                  <a:schemeClr val="accent1">
                    <a:lumMod val="50000"/>
                  </a:schemeClr>
                </a:solidFill>
                <a:latin typeface="Filson Pro" panose="02000000000000000000" pitchFamily="50" charset="0"/>
              </a:defRPr>
            </a:lvl4pPr>
            <a:lvl5pPr>
              <a:defRPr sz="1100">
                <a:solidFill>
                  <a:schemeClr val="accent1">
                    <a:lumMod val="50000"/>
                  </a:schemeClr>
                </a:solidFill>
                <a:latin typeface="Filson Pro" panose="02000000000000000000" pitchFamily="50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6955DE-EF3D-B037-31B2-48F1BCA461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626100"/>
            <a:ext cx="1371600" cy="1371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8AB284-DAF4-466F-5D17-A2059E7512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1365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10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593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60" r:id="rId3"/>
    <p:sldLayoutId id="2147483951" r:id="rId4"/>
    <p:sldLayoutId id="214748395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30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600" kern="1200">
          <a:solidFill>
            <a:schemeClr val="tx2"/>
          </a:solidFill>
          <a:latin typeface="Filson Pro" panose="02000000000000000000" pitchFamily="50" charset="0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2"/>
          </a:solidFill>
          <a:latin typeface="Filson Pro" panose="02000000000000000000" pitchFamily="50" charset="0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200" kern="1200">
          <a:solidFill>
            <a:schemeClr val="tx2"/>
          </a:solidFill>
          <a:latin typeface="Filson Pro" panose="02000000000000000000" pitchFamily="50" charset="0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200" kern="1200">
          <a:solidFill>
            <a:schemeClr val="tx2"/>
          </a:solidFill>
          <a:latin typeface="Filson Pro" panose="02000000000000000000" pitchFamily="50" charset="0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200" kern="1200">
          <a:solidFill>
            <a:schemeClr val="tx2"/>
          </a:solidFill>
          <a:latin typeface="Filson Pro" panose="020000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goodfreephotos.com/united-states/indiana/indianapolis/the-soldiers-and-sailors-monument-in-indianapolis-indiana.jpg.php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offee-blue-good-morning-caffeine-2314068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38.svg"/><Relationship Id="rId7" Type="http://schemas.openxmlformats.org/officeDocument/2006/relationships/diagramColors" Target="../diagrams/colors12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pngall.com/thank-you-png/download/408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monument in a city">
            <a:extLst>
              <a:ext uri="{FF2B5EF4-FFF2-40B4-BE49-F238E27FC236}">
                <a16:creationId xmlns:a16="http://schemas.microsoft.com/office/drawing/2014/main" id="{3760DCF6-7AC6-6E44-6C57-69871E505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42816" y="1105937"/>
            <a:ext cx="8246873" cy="4646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B7F536-4E0D-4843-9951-6765428896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610455"/>
            <a:ext cx="7315200" cy="313035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54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lson Pro Bold"/>
              </a:rPr>
              <a:t>2024 Q1 CoC Convening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E13624-8CA3-4F0D-B19A-F1DFA6444B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5" y="4944706"/>
            <a:ext cx="7315200" cy="9144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</a:rPr>
              <a:t>Indianapolis Continuum of Care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</a:rPr>
              <a:t>February 29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, 2024 </a:t>
            </a:r>
          </a:p>
        </p:txBody>
      </p:sp>
    </p:spTree>
    <p:extLst>
      <p:ext uri="{BB962C8B-B14F-4D97-AF65-F5344CB8AC3E}">
        <p14:creationId xmlns:p14="http://schemas.microsoft.com/office/powerpoint/2010/main" val="402744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C225-5CDD-781B-39E1-F95AE09EA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Priority Population: Families 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43860864-FB12-4F13-E6A5-E46C20BD9F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7190698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3559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1E8C3-1FDB-DA14-FF74-755784EDE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Day 1 Families Centralized Diversion Fund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E9D6C-FF1D-9CF0-CE6B-D59D995F7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4788350" cy="5120640"/>
          </a:xfrm>
        </p:spPr>
        <p:txBody>
          <a:bodyPr>
            <a:normAutofit fontScale="55000" lnSpcReduction="20000"/>
          </a:bodyPr>
          <a:lstStyle/>
          <a:p>
            <a:endParaRPr lang="en-US" sz="1400" b="1" dirty="0">
              <a:latin typeface="Filson Pro"/>
            </a:endParaRPr>
          </a:p>
          <a:p>
            <a:endParaRPr lang="en-US" sz="1800" b="1" dirty="0">
              <a:latin typeface="Filson Pro"/>
            </a:endParaRPr>
          </a:p>
          <a:p>
            <a:pPr marL="0" indent="0">
              <a:buNone/>
            </a:pPr>
            <a:r>
              <a:rPr lang="en-US" sz="2900" b="1" dirty="0">
                <a:solidFill>
                  <a:schemeClr val="accent2"/>
                </a:solidFill>
                <a:latin typeface="Filson Pro"/>
              </a:rPr>
              <a:t>What is the FCDF?</a:t>
            </a:r>
            <a:r>
              <a:rPr lang="en-US" sz="2900" dirty="0">
                <a:solidFill>
                  <a:schemeClr val="accent2"/>
                </a:solidFill>
                <a:latin typeface="Filson Pro"/>
              </a:rPr>
              <a:t> </a:t>
            </a:r>
            <a:endParaRPr lang="en-US" sz="2900" dirty="0">
              <a:solidFill>
                <a:schemeClr val="accent2"/>
              </a:solidFill>
            </a:endParaRPr>
          </a:p>
          <a:p>
            <a:r>
              <a:rPr lang="en-US" sz="2200" dirty="0">
                <a:latin typeface="Filson Pro"/>
              </a:rPr>
              <a:t>Flexible funding accessible to eligible households to support housing stability solutions.</a:t>
            </a:r>
            <a:endParaRPr lang="en-US" sz="2200" dirty="0"/>
          </a:p>
          <a:p>
            <a:r>
              <a:rPr lang="en-US" sz="2200" dirty="0">
                <a:latin typeface="Filson Pro"/>
              </a:rPr>
              <a:t>$25,000 a month</a:t>
            </a:r>
            <a:endParaRPr lang="en-US" sz="2200" dirty="0"/>
          </a:p>
          <a:p>
            <a:r>
              <a:rPr lang="en-US" sz="2200" dirty="0">
                <a:latin typeface="Filson Pro"/>
              </a:rPr>
              <a:t>Key Features - Housing Problem Solving &amp; Housing Stability Planning</a:t>
            </a:r>
            <a:endParaRPr lang="en-US" sz="2200" dirty="0"/>
          </a:p>
          <a:p>
            <a:endParaRPr lang="en-US" sz="1800" dirty="0">
              <a:latin typeface="Filson Pro"/>
            </a:endParaRPr>
          </a:p>
          <a:p>
            <a:pPr marL="0" indent="0">
              <a:buNone/>
            </a:pPr>
            <a:r>
              <a:rPr lang="en-US" sz="2900" b="1" dirty="0">
                <a:solidFill>
                  <a:schemeClr val="accent2"/>
                </a:solidFill>
                <a:latin typeface="Filson Pro"/>
              </a:rPr>
              <a:t>Goals of the FCDF:</a:t>
            </a:r>
            <a:endParaRPr lang="en-US" sz="2900" b="1" dirty="0">
              <a:solidFill>
                <a:schemeClr val="accent2"/>
              </a:solidFill>
            </a:endParaRPr>
          </a:p>
          <a:p>
            <a:r>
              <a:rPr lang="en-US" sz="2500" dirty="0">
                <a:latin typeface="Filson Pro"/>
              </a:rPr>
              <a:t>Improve pathways to affordable housing for families.</a:t>
            </a:r>
            <a:endParaRPr lang="en-US" sz="2500" dirty="0"/>
          </a:p>
          <a:p>
            <a:r>
              <a:rPr lang="en-US" sz="2500" dirty="0">
                <a:latin typeface="Filson Pro"/>
              </a:rPr>
              <a:t>Divert or rapidly exit households from housing instability.</a:t>
            </a:r>
            <a:endParaRPr lang="en-US" sz="2500" dirty="0"/>
          </a:p>
          <a:p>
            <a:r>
              <a:rPr lang="en-US" sz="2500" dirty="0">
                <a:latin typeface="Filson Pro"/>
              </a:rPr>
              <a:t>Reduce stress on the overburdened homeless services system.</a:t>
            </a:r>
            <a:endParaRPr lang="en-US" sz="2500" dirty="0"/>
          </a:p>
          <a:p>
            <a:r>
              <a:rPr lang="en-US" sz="2500" dirty="0">
                <a:latin typeface="Filson Pro"/>
              </a:rPr>
              <a:t>Streamline access to funding.</a:t>
            </a:r>
            <a:endParaRPr lang="en-US" sz="2500" dirty="0"/>
          </a:p>
          <a:p>
            <a:pPr marL="0" indent="0">
              <a:buNone/>
            </a:pPr>
            <a:endParaRPr lang="en-US" sz="1800" dirty="0">
              <a:latin typeface="Filson Pro"/>
            </a:endParaRPr>
          </a:p>
          <a:p>
            <a:pPr marL="0" indent="0">
              <a:buNone/>
            </a:pPr>
            <a:r>
              <a:rPr lang="en-US" sz="2900" b="1" dirty="0">
                <a:solidFill>
                  <a:schemeClr val="accent2"/>
                </a:solidFill>
                <a:latin typeface="Filson Pro"/>
              </a:rPr>
              <a:t>Who is Eligible?</a:t>
            </a:r>
            <a:endParaRPr lang="en-US" sz="2900" b="1" dirty="0">
              <a:solidFill>
                <a:schemeClr val="accent2"/>
              </a:solidFill>
            </a:endParaRPr>
          </a:p>
          <a:p>
            <a:r>
              <a:rPr lang="en-US" sz="2500" dirty="0">
                <a:latin typeface="Filson Pro"/>
              </a:rPr>
              <a:t>Household with children</a:t>
            </a:r>
            <a:endParaRPr lang="en-US" sz="2500" dirty="0"/>
          </a:p>
          <a:p>
            <a:r>
              <a:rPr lang="en-US" sz="2500" dirty="0">
                <a:latin typeface="Filson Pro"/>
              </a:rPr>
              <a:t>Housing status: Imminent Risk, fleeing DV, literally homeless</a:t>
            </a:r>
            <a:endParaRPr lang="en-US" sz="2500" dirty="0"/>
          </a:p>
          <a:p>
            <a:endParaRPr lang="en-US" sz="1000" dirty="0">
              <a:latin typeface="Filson Pro"/>
            </a:endParaRPr>
          </a:p>
          <a:p>
            <a:pPr marL="342900" indent="-342900">
              <a:buAutoNum type="alphaUcPeriod"/>
            </a:pPr>
            <a:endParaRPr lang="en-US" sz="1000" dirty="0"/>
          </a:p>
          <a:p>
            <a:endParaRPr lang="en-US" sz="1000" dirty="0"/>
          </a:p>
        </p:txBody>
      </p:sp>
      <p:pic>
        <p:nvPicPr>
          <p:cNvPr id="7" name="Graphic 6" descr="Home1 with solid fill">
            <a:extLst>
              <a:ext uri="{FF2B5EF4-FFF2-40B4-BE49-F238E27FC236}">
                <a16:creationId xmlns:a16="http://schemas.microsoft.com/office/drawing/2014/main" id="{918E73D3-C878-AC04-7381-25C83359BDA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239328" y="1569092"/>
            <a:ext cx="347472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98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F7B74-3077-B1C1-66C6-EDB20D032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Day 1 Centralized Diversion Fund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64867-18EC-B46E-938F-D7915A802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4253329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2"/>
                </a:solidFill>
                <a:latin typeface="Filson Pro"/>
              </a:rPr>
              <a:t>How to access the FCDF?</a:t>
            </a:r>
          </a:p>
          <a:p>
            <a:r>
              <a:rPr lang="en-US" dirty="0">
                <a:latin typeface="Filson Pro"/>
              </a:rPr>
              <a:t>HIP Diversion Team </a:t>
            </a:r>
            <a:endParaRPr lang="en-US" dirty="0"/>
          </a:p>
          <a:p>
            <a:r>
              <a:rPr lang="en-US" dirty="0">
                <a:latin typeface="Filson Pro"/>
              </a:rPr>
              <a:t>Core Family Shelter Partner</a:t>
            </a:r>
          </a:p>
          <a:p>
            <a:r>
              <a:rPr lang="en-US" dirty="0">
                <a:latin typeface="Filson Pro"/>
              </a:rPr>
              <a:t>Family Shelter Partner Referral</a:t>
            </a:r>
          </a:p>
          <a:p>
            <a:endParaRPr lang="en-US" dirty="0">
              <a:latin typeface="Filson Pro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2"/>
                </a:solidFill>
                <a:latin typeface="Filson Pro"/>
              </a:rPr>
              <a:t>Typical Expenses:</a:t>
            </a:r>
          </a:p>
          <a:p>
            <a:r>
              <a:rPr lang="en-US" dirty="0">
                <a:latin typeface="Filson Pro"/>
              </a:rPr>
              <a:t>Vital document fees</a:t>
            </a:r>
          </a:p>
          <a:p>
            <a:r>
              <a:rPr lang="en-US" dirty="0">
                <a:latin typeface="Filson Pro"/>
              </a:rPr>
              <a:t>Application fees</a:t>
            </a:r>
          </a:p>
          <a:p>
            <a:r>
              <a:rPr lang="en-US" dirty="0">
                <a:latin typeface="Filson Pro"/>
              </a:rPr>
              <a:t>Security Deposit</a:t>
            </a:r>
          </a:p>
          <a:p>
            <a:r>
              <a:rPr lang="en-US" dirty="0">
                <a:latin typeface="Filson Pro"/>
              </a:rPr>
              <a:t>First month rent</a:t>
            </a:r>
          </a:p>
          <a:p>
            <a:r>
              <a:rPr lang="en-US" dirty="0">
                <a:latin typeface="Filson Pro"/>
              </a:rPr>
              <a:t>Utility arrears</a:t>
            </a:r>
          </a:p>
          <a:p>
            <a:r>
              <a:rPr lang="en-US" dirty="0">
                <a:latin typeface="Filson Pro"/>
              </a:rPr>
              <a:t>Small amount of old eviction arrears</a:t>
            </a:r>
          </a:p>
          <a:p>
            <a:endParaRPr lang="en-US" dirty="0"/>
          </a:p>
        </p:txBody>
      </p:sp>
      <p:pic>
        <p:nvPicPr>
          <p:cNvPr id="5" name="Graphic 4" descr="Polaroid Pictures outline">
            <a:extLst>
              <a:ext uri="{FF2B5EF4-FFF2-40B4-BE49-F238E27FC236}">
                <a16:creationId xmlns:a16="http://schemas.microsoft.com/office/drawing/2014/main" id="{032C7ACE-D27C-75EF-E5D9-04B35F563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8120" y="1691640"/>
            <a:ext cx="347472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84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1E8C3-1FDB-DA14-FF74-755784EDE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Family Rapid Exit- Homeless Preference Vouchers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285D7BD0-B4CF-5B4D-275B-D634864D1F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707576"/>
              </p:ext>
            </p:extLst>
          </p:nvPr>
        </p:nvGraphicFramePr>
        <p:xfrm>
          <a:off x="3869268" y="961534"/>
          <a:ext cx="7315200" cy="5303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4633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B6A12-3B4C-08D5-4929-F40277486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Coordinated Entry System (CES) Equity Overhaul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3EB21-21E2-30EF-2E34-91363FDCC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7"/>
            <a:ext cx="7226080" cy="423579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2"/>
                </a:solidFill>
                <a:latin typeface="Filson Pro"/>
              </a:rPr>
              <a:t>CES workgroup has been working on the following: </a:t>
            </a:r>
          </a:p>
          <a:p>
            <a:pPr marL="0" indent="0">
              <a:buNone/>
            </a:pPr>
            <a:endParaRPr lang="en-US" sz="2800" b="1" dirty="0">
              <a:solidFill>
                <a:schemeClr val="accent2"/>
              </a:solidFill>
              <a:latin typeface="Filson Pro"/>
            </a:endParaRPr>
          </a:p>
          <a:p>
            <a:r>
              <a:rPr lang="en-US" sz="1800" dirty="0">
                <a:latin typeface="Filson Pro"/>
              </a:rPr>
              <a:t>Centering racial equity in the following ways</a:t>
            </a:r>
          </a:p>
          <a:p>
            <a:pPr lvl="1"/>
            <a:r>
              <a:rPr lang="en-US" sz="1800" dirty="0">
                <a:latin typeface="Filson Pro"/>
              </a:rPr>
              <a:t>Creating a shared understanding amongst workgroup members in our internal group dynamic</a:t>
            </a:r>
          </a:p>
          <a:p>
            <a:pPr lvl="1"/>
            <a:r>
              <a:rPr lang="en-US" sz="1800" dirty="0">
                <a:latin typeface="Filson Pro"/>
              </a:rPr>
              <a:t>Working towards imbedding racial equity in the CES process, which is difficult because we've never seen racial equity play out on a systemwide level, and we've gotten used to working within inequitable confines </a:t>
            </a:r>
            <a:endParaRPr lang="en-US" sz="1800" i="1" dirty="0">
              <a:latin typeface="Filson Pro"/>
            </a:endParaRPr>
          </a:p>
          <a:p>
            <a:r>
              <a:rPr lang="en-US" sz="1800" dirty="0">
                <a:latin typeface="Filson Pro"/>
              </a:rPr>
              <a:t>Thinking through the gaps of our own understandings of the CES process and using collectivism to create a new and better tool.</a:t>
            </a:r>
          </a:p>
          <a:p>
            <a:r>
              <a:rPr lang="en-US" sz="1800" dirty="0">
                <a:latin typeface="Filson Pro"/>
              </a:rPr>
              <a:t>Sifting through the mechanics of developing a new and localized tool. Establishing the intake process, order of questions asked, and defining the logic behind how questions are/aren't weighted to make the new CES process user friendly for assessors, but also reducing the risk of harm to clients when the tool is used. </a:t>
            </a:r>
          </a:p>
          <a:p>
            <a:endParaRPr lang="en-US" sz="1500" dirty="0"/>
          </a:p>
        </p:txBody>
      </p:sp>
      <p:pic>
        <p:nvPicPr>
          <p:cNvPr id="6" name="Graphic 5" descr="Social network with solid fill">
            <a:extLst>
              <a:ext uri="{FF2B5EF4-FFF2-40B4-BE49-F238E27FC236}">
                <a16:creationId xmlns:a16="http://schemas.microsoft.com/office/drawing/2014/main" id="{897B6E72-B254-B8D5-1FBF-BFE0A58311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20919" y="4698780"/>
            <a:ext cx="1918987" cy="191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03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66CCF-751E-F248-D824-958769B59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CES Equity Overhaul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A12A816-572E-B0E2-A05E-A9A2422B40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7904574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1001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FA5196-409D-C929-D5A5-A9F818600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CES Refinement Outcomes  </a:t>
            </a:r>
            <a:br>
              <a:rPr lang="en-US" dirty="0"/>
            </a:br>
            <a:br>
              <a:rPr lang="en-US" dirty="0"/>
            </a:br>
            <a:r>
              <a:rPr lang="en-US" sz="2400" dirty="0"/>
              <a:t>Housing Referrals through Interim Prioritization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B8F190-2571-3749-0775-74852335339D}"/>
              </a:ext>
            </a:extLst>
          </p:cNvPr>
          <p:cNvGrpSpPr/>
          <p:nvPr/>
        </p:nvGrpSpPr>
        <p:grpSpPr>
          <a:xfrm>
            <a:off x="4419599" y="0"/>
            <a:ext cx="5312229" cy="4240427"/>
            <a:chOff x="4296026" y="513256"/>
            <a:chExt cx="5312229" cy="424042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DB80C4D-5CA3-03A9-88FD-7AF5EA54DC91}"/>
                </a:ext>
              </a:extLst>
            </p:cNvPr>
            <p:cNvSpPr/>
            <p:nvPr/>
          </p:nvSpPr>
          <p:spPr>
            <a:xfrm>
              <a:off x="4656599" y="3130829"/>
              <a:ext cx="2631655" cy="162285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EAB8A3-5092-EF37-9A32-CB191DBD38CE}"/>
                </a:ext>
              </a:extLst>
            </p:cNvPr>
            <p:cNvSpPr txBox="1"/>
            <p:nvPr/>
          </p:nvSpPr>
          <p:spPr>
            <a:xfrm>
              <a:off x="4296026" y="513256"/>
              <a:ext cx="5312229" cy="16228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6500"/>
                <a:t>All Referrals</a:t>
              </a:r>
            </a:p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/>
                <a:t>9/17/2023-2/27/2024</a:t>
              </a:r>
              <a:endParaRPr lang="en-US" sz="2000" kern="1200"/>
            </a:p>
          </p:txBody>
        </p:sp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A3AEE29-FF13-B151-E2F5-3ADA831477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115341"/>
              </p:ext>
            </p:extLst>
          </p:nvPr>
        </p:nvGraphicFramePr>
        <p:xfrm>
          <a:off x="4012196" y="1873352"/>
          <a:ext cx="6799262" cy="3676544"/>
        </p:xfrm>
        <a:graphic>
          <a:graphicData uri="http://schemas.openxmlformats.org/drawingml/2006/table">
            <a:tbl>
              <a:tblPr/>
              <a:tblGrid>
                <a:gridCol w="4974460">
                  <a:extLst>
                    <a:ext uri="{9D8B030D-6E8A-4147-A177-3AD203B41FA5}">
                      <a16:colId xmlns:a16="http://schemas.microsoft.com/office/drawing/2014/main" val="410432094"/>
                    </a:ext>
                  </a:extLst>
                </a:gridCol>
                <a:gridCol w="1099881">
                  <a:extLst>
                    <a:ext uri="{9D8B030D-6E8A-4147-A177-3AD203B41FA5}">
                      <a16:colId xmlns:a16="http://schemas.microsoft.com/office/drawing/2014/main" val="811812362"/>
                    </a:ext>
                  </a:extLst>
                </a:gridCol>
                <a:gridCol w="724921">
                  <a:extLst>
                    <a:ext uri="{9D8B030D-6E8A-4147-A177-3AD203B41FA5}">
                      <a16:colId xmlns:a16="http://schemas.microsoft.com/office/drawing/2014/main" val="2801786307"/>
                    </a:ext>
                  </a:extLst>
                </a:gridCol>
              </a:tblGrid>
              <a:tr h="45956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Race/Ethnicity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885030"/>
                  </a:ext>
                </a:extLst>
              </a:tr>
              <a:tr h="45956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Black, African American, or African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4182293"/>
                  </a:ext>
                </a:extLst>
              </a:tr>
              <a:tr h="45956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Hispanic/Latina/e/o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2995680"/>
                  </a:ext>
                </a:extLst>
              </a:tr>
              <a:tr h="45956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Multi-Racial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6852625"/>
                  </a:ext>
                </a:extLst>
              </a:tr>
              <a:tr h="45956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Native Hawaiian or Pacific Islander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36266"/>
                  </a:ext>
                </a:extLst>
              </a:tr>
              <a:tr h="45956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White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3717214"/>
                  </a:ext>
                </a:extLst>
              </a:tr>
              <a:tr h="45956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Unknown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833196"/>
                  </a:ext>
                </a:extLst>
              </a:tr>
              <a:tr h="45956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778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2022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4C06B89-1807-370B-6A5F-98EEDDE802A1}"/>
              </a:ext>
            </a:extLst>
          </p:cNvPr>
          <p:cNvSpPr txBox="1"/>
          <p:nvPr/>
        </p:nvSpPr>
        <p:spPr>
          <a:xfrm>
            <a:off x="252918" y="1123837"/>
            <a:ext cx="3015575" cy="460118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lIns="91440" tIns="45720" rIns="91440" bIns="45720" numCol="1" spcCol="1270" rtlCol="0" anchor="ctr" anchorCtr="0"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ct val="0"/>
              </a:spcBef>
            </a:pPr>
            <a:r>
              <a:rPr lang="en-US" sz="2800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CES Referrals by Housing Type</a:t>
            </a:r>
          </a:p>
          <a:p>
            <a:pPr marL="0" lvl="0" indent="0"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spc="-6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0" lvl="0" indent="0"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(9/17/2023 – 2/7/2024)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83966CC-21CB-1A74-8D5E-68CB20FF4B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561294"/>
              </p:ext>
            </p:extLst>
          </p:nvPr>
        </p:nvGraphicFramePr>
        <p:xfrm>
          <a:off x="3759896" y="1040859"/>
          <a:ext cx="7728270" cy="4922193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2148486">
                  <a:extLst>
                    <a:ext uri="{9D8B030D-6E8A-4147-A177-3AD203B41FA5}">
                      <a16:colId xmlns:a16="http://schemas.microsoft.com/office/drawing/2014/main" val="2368889829"/>
                    </a:ext>
                  </a:extLst>
                </a:gridCol>
                <a:gridCol w="796440">
                  <a:extLst>
                    <a:ext uri="{9D8B030D-6E8A-4147-A177-3AD203B41FA5}">
                      <a16:colId xmlns:a16="http://schemas.microsoft.com/office/drawing/2014/main" val="1377727085"/>
                    </a:ext>
                  </a:extLst>
                </a:gridCol>
                <a:gridCol w="794871">
                  <a:extLst>
                    <a:ext uri="{9D8B030D-6E8A-4147-A177-3AD203B41FA5}">
                      <a16:colId xmlns:a16="http://schemas.microsoft.com/office/drawing/2014/main" val="1931186072"/>
                    </a:ext>
                  </a:extLst>
                </a:gridCol>
                <a:gridCol w="783892">
                  <a:extLst>
                    <a:ext uri="{9D8B030D-6E8A-4147-A177-3AD203B41FA5}">
                      <a16:colId xmlns:a16="http://schemas.microsoft.com/office/drawing/2014/main" val="3951672524"/>
                    </a:ext>
                  </a:extLst>
                </a:gridCol>
                <a:gridCol w="581555">
                  <a:extLst>
                    <a:ext uri="{9D8B030D-6E8A-4147-A177-3AD203B41FA5}">
                      <a16:colId xmlns:a16="http://schemas.microsoft.com/office/drawing/2014/main" val="3893555072"/>
                    </a:ext>
                  </a:extLst>
                </a:gridCol>
                <a:gridCol w="1295223">
                  <a:extLst>
                    <a:ext uri="{9D8B030D-6E8A-4147-A177-3AD203B41FA5}">
                      <a16:colId xmlns:a16="http://schemas.microsoft.com/office/drawing/2014/main" val="2303141129"/>
                    </a:ext>
                  </a:extLst>
                </a:gridCol>
                <a:gridCol w="545480">
                  <a:extLst>
                    <a:ext uri="{9D8B030D-6E8A-4147-A177-3AD203B41FA5}">
                      <a16:colId xmlns:a16="http://schemas.microsoft.com/office/drawing/2014/main" val="4130611566"/>
                    </a:ext>
                  </a:extLst>
                </a:gridCol>
                <a:gridCol w="782323">
                  <a:extLst>
                    <a:ext uri="{9D8B030D-6E8A-4147-A177-3AD203B41FA5}">
                      <a16:colId xmlns:a16="http://schemas.microsoft.com/office/drawing/2014/main" val="1439473156"/>
                    </a:ext>
                  </a:extLst>
                </a:gridCol>
              </a:tblGrid>
              <a:tr h="832587">
                <a:tc>
                  <a:txBody>
                    <a:bodyPr/>
                    <a:lstStyle/>
                    <a:p>
                      <a:r>
                        <a:rPr lang="en-US" sz="1200" b="0" cap="none" spc="60">
                          <a:solidFill>
                            <a:schemeClr val="bg1"/>
                          </a:solidFill>
                        </a:rPr>
                        <a:t>Housing Type</a:t>
                      </a:r>
                    </a:p>
                  </a:txBody>
                  <a:tcPr marL="37465" marR="37465" marT="53898" marB="18732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cap="none" spc="60">
                          <a:solidFill>
                            <a:schemeClr val="bg1"/>
                          </a:solidFill>
                        </a:rPr>
                        <a:t>Total # of Referrals</a:t>
                      </a:r>
                    </a:p>
                  </a:txBody>
                  <a:tcPr marL="37465" marR="37465" marT="53898" marB="18732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cap="none" spc="60">
                          <a:solidFill>
                            <a:schemeClr val="bg1"/>
                          </a:solidFill>
                        </a:rPr>
                        <a:t>Black/ African American</a:t>
                      </a:r>
                    </a:p>
                  </a:txBody>
                  <a:tcPr marL="37465" marR="37465" marT="53898" marB="18732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cap="none" spc="60">
                          <a:solidFill>
                            <a:schemeClr val="bg1"/>
                          </a:solidFill>
                        </a:rPr>
                        <a:t>Hispanic/ Latinx</a:t>
                      </a:r>
                    </a:p>
                  </a:txBody>
                  <a:tcPr marL="37465" marR="37465" marT="53898" marB="18732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cap="none" spc="60">
                          <a:solidFill>
                            <a:schemeClr val="bg1"/>
                          </a:solidFill>
                        </a:rPr>
                        <a:t>Multi- Racial</a:t>
                      </a:r>
                    </a:p>
                  </a:txBody>
                  <a:tcPr marL="37465" marR="37465" marT="53898" marB="18732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cap="none" spc="60">
                          <a:solidFill>
                            <a:schemeClr val="bg1"/>
                          </a:solidFill>
                        </a:rPr>
                        <a:t>Native Hawaiian  or Pacific Islander</a:t>
                      </a:r>
                    </a:p>
                  </a:txBody>
                  <a:tcPr marL="37465" marR="37465" marT="53898" marB="18732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cap="none" spc="60">
                          <a:solidFill>
                            <a:schemeClr val="bg1"/>
                          </a:solidFill>
                        </a:rPr>
                        <a:t>White</a:t>
                      </a:r>
                    </a:p>
                  </a:txBody>
                  <a:tcPr marL="37465" marR="37465" marT="53898" marB="18732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cap="none" spc="60">
                          <a:solidFill>
                            <a:schemeClr val="bg1"/>
                          </a:solidFill>
                        </a:rPr>
                        <a:t>Unknown</a:t>
                      </a:r>
                    </a:p>
                  </a:txBody>
                  <a:tcPr marL="37465" marR="37465" marT="53898" marB="18732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065302"/>
                  </a:ext>
                </a:extLst>
              </a:tr>
              <a:tr h="365117"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Rapid Rehousing (RRH)</a:t>
                      </a:r>
                    </a:p>
                  </a:txBody>
                  <a:tcPr marL="37465" marR="37465" marT="53898" marB="187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marL="37465" marR="37465" marT="53898" marB="187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64%</a:t>
                      </a:r>
                    </a:p>
                  </a:txBody>
                  <a:tcPr marL="37465" marR="37465" marT="53898" marB="187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2%</a:t>
                      </a:r>
                    </a:p>
                  </a:txBody>
                  <a:tcPr marL="37465" marR="37465" marT="53898" marB="187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2%</a:t>
                      </a:r>
                    </a:p>
                  </a:txBody>
                  <a:tcPr marL="37465" marR="37465" marT="53898" marB="187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37465" marR="37465" marT="53898" marB="187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29%</a:t>
                      </a:r>
                    </a:p>
                  </a:txBody>
                  <a:tcPr marL="37465" marR="37465" marT="53898" marB="187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3%</a:t>
                      </a:r>
                    </a:p>
                  </a:txBody>
                  <a:tcPr marL="37465" marR="37465" marT="53898" marB="187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7081824"/>
                  </a:ext>
                </a:extLst>
              </a:tr>
              <a:tr h="598851"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Permanent Supportive Housing (PSH)</a:t>
                      </a:r>
                    </a:p>
                  </a:txBody>
                  <a:tcPr marL="37465" marR="37465" marT="53898" marB="187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154</a:t>
                      </a:r>
                    </a:p>
                  </a:txBody>
                  <a:tcPr marL="37465" marR="37465" marT="53898" marB="187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52%</a:t>
                      </a:r>
                    </a:p>
                  </a:txBody>
                  <a:tcPr marL="37465" marR="37465" marT="53898" marB="187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1%</a:t>
                      </a:r>
                    </a:p>
                    <a:p>
                      <a:pPr algn="ctr"/>
                      <a:endParaRPr lang="en-US" sz="1100" cap="none" spc="0">
                        <a:solidFill>
                          <a:schemeClr val="tx1"/>
                        </a:solidFill>
                      </a:endParaRPr>
                    </a:p>
                  </a:txBody>
                  <a:tcPr marL="37465" marR="37465" marT="53898" marB="187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 marL="37465" marR="37465" marT="53898" marB="187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1%</a:t>
                      </a:r>
                    </a:p>
                  </a:txBody>
                  <a:tcPr marL="37465" marR="37465" marT="53898" marB="187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38%</a:t>
                      </a:r>
                    </a:p>
                  </a:txBody>
                  <a:tcPr marL="37465" marR="37465" marT="53898" marB="187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1%</a:t>
                      </a:r>
                    </a:p>
                  </a:txBody>
                  <a:tcPr marL="37465" marR="37465" marT="53898" marB="187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234669"/>
                  </a:ext>
                </a:extLst>
              </a:tr>
              <a:tr h="598851"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Other Permanent Housing (OPH)</a:t>
                      </a:r>
                    </a:p>
                  </a:txBody>
                  <a:tcPr marL="37465" marR="37465" marT="53898" marB="187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marL="37465" marR="37465" marT="53898" marB="187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79%</a:t>
                      </a:r>
                    </a:p>
                  </a:txBody>
                  <a:tcPr marL="37465" marR="37465" marT="53898" marB="187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37465" marR="37465" marT="53898" marB="187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37465" marR="37465" marT="53898" marB="187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37465" marR="37465" marT="53898" marB="187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21%</a:t>
                      </a:r>
                    </a:p>
                  </a:txBody>
                  <a:tcPr marL="37465" marR="37465" marT="53898" marB="187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37465" marR="37465" marT="53898" marB="187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7046611"/>
                  </a:ext>
                </a:extLst>
              </a:tr>
              <a:tr h="598851"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Joint Transitional Housing to Rapid Rehousing (TH-RRH)</a:t>
                      </a:r>
                    </a:p>
                  </a:txBody>
                  <a:tcPr marL="37465" marR="37465" marT="53898" marB="187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37465" marR="37465" marT="53898" marB="187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92%</a:t>
                      </a:r>
                    </a:p>
                  </a:txBody>
                  <a:tcPr marL="37465" marR="37465" marT="53898" marB="187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37465" marR="37465" marT="53898" marB="187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 marL="37465" marR="37465" marT="53898" marB="187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37465" marR="37465" marT="53898" marB="187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cap="none" spc="0">
                        <a:solidFill>
                          <a:schemeClr val="tx1"/>
                        </a:solidFill>
                      </a:endParaRPr>
                    </a:p>
                  </a:txBody>
                  <a:tcPr marL="37465" marR="37465" marT="53898" marB="187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37465" marR="37465" marT="53898" marB="187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52790"/>
                  </a:ext>
                </a:extLst>
              </a:tr>
              <a:tr h="598851"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SSVF Self-matches (Veteran Rapid Rehousing)</a:t>
                      </a:r>
                    </a:p>
                  </a:txBody>
                  <a:tcPr marL="37465" marR="37465" marT="53898" marB="187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87</a:t>
                      </a:r>
                    </a:p>
                  </a:txBody>
                  <a:tcPr marL="37465" marR="37465" marT="53898" marB="187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59%</a:t>
                      </a:r>
                    </a:p>
                  </a:txBody>
                  <a:tcPr marL="37465" marR="37465" marT="53898" marB="187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37465" marR="37465" marT="53898" marB="187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 marL="37465" marR="37465" marT="53898" marB="187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37465" marR="37465" marT="53898" marB="187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 marL="37465" marR="37465" marT="53898" marB="187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37465" marR="37465" marT="53898" marB="187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9582333"/>
                  </a:ext>
                </a:extLst>
              </a:tr>
              <a:tr h="598851"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Homeless Preference Vouchers (HPV)</a:t>
                      </a:r>
                    </a:p>
                  </a:txBody>
                  <a:tcPr marL="37465" marR="37465" marT="53898" marB="187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37465" marR="37465" marT="53898" marB="187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37465" marR="37465" marT="53898" marB="187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37465" marR="37465" marT="53898" marB="187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37465" marR="37465" marT="53898" marB="187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37465" marR="37465" marT="53898" marB="187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cap="none" spc="0">
                        <a:solidFill>
                          <a:schemeClr val="tx1"/>
                        </a:solidFill>
                      </a:endParaRPr>
                    </a:p>
                  </a:txBody>
                  <a:tcPr marL="37465" marR="37465" marT="53898" marB="187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37465" marR="37465" marT="53898" marB="187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964644"/>
                  </a:ext>
                </a:extLst>
              </a:tr>
              <a:tr h="365117"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Move-on Vouchers</a:t>
                      </a:r>
                    </a:p>
                  </a:txBody>
                  <a:tcPr marL="37465" marR="37465" marT="53898" marB="187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marL="37465" marR="37465" marT="53898" marB="187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79%</a:t>
                      </a:r>
                    </a:p>
                  </a:txBody>
                  <a:tcPr marL="37465" marR="37465" marT="53898" marB="187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37465" marR="37465" marT="53898" marB="187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 marL="37465" marR="37465" marT="53898" marB="187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37465" marR="37465" marT="53898" marB="187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 marL="37465" marR="37465" marT="53898" marB="187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37465" marR="37465" marT="53898" marB="187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3867409"/>
                  </a:ext>
                </a:extLst>
              </a:tr>
              <a:tr h="365117"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Diversion Voucher Referrals</a:t>
                      </a:r>
                    </a:p>
                  </a:txBody>
                  <a:tcPr marL="37465" marR="37465" marT="53898" marB="187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37465" marR="37465" marT="53898" marB="187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69%</a:t>
                      </a:r>
                    </a:p>
                  </a:txBody>
                  <a:tcPr marL="37465" marR="37465" marT="53898" marB="187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13%</a:t>
                      </a:r>
                    </a:p>
                  </a:txBody>
                  <a:tcPr marL="37465" marR="37465" marT="53898" marB="187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37465" marR="37465" marT="53898" marB="187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37465" marR="37465" marT="53898" marB="187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19%</a:t>
                      </a:r>
                    </a:p>
                  </a:txBody>
                  <a:tcPr marL="37465" marR="37465" marT="53898" marB="187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37465" marR="37465" marT="53898" marB="187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35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4340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705ABF-0825-22FD-1F77-F1A3B5EBD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US" sz="2700" dirty="0"/>
              <a:t>Housing Placements Housing </a:t>
            </a:r>
            <a:br>
              <a:rPr lang="en-US" sz="2700" dirty="0"/>
            </a:br>
            <a:br>
              <a:rPr lang="en-US" sz="2700" dirty="0"/>
            </a:br>
            <a:r>
              <a:rPr lang="en-US" sz="2700" dirty="0"/>
              <a:t>Placements for CES Interim Prioritization Referrals</a:t>
            </a:r>
            <a:br>
              <a:rPr lang="en-US" sz="2700" dirty="0"/>
            </a:br>
            <a:br>
              <a:rPr lang="en-US" sz="2700" dirty="0"/>
            </a:br>
            <a:r>
              <a:rPr lang="en-US" sz="2700" dirty="0"/>
              <a:t>(9/17/2023-2/27/2024)</a:t>
            </a:r>
          </a:p>
        </p:txBody>
      </p:sp>
      <p:graphicFrame>
        <p:nvGraphicFramePr>
          <p:cNvPr id="20" name="Content Placeholder 19">
            <a:extLst>
              <a:ext uri="{FF2B5EF4-FFF2-40B4-BE49-F238E27FC236}">
                <a16:creationId xmlns:a16="http://schemas.microsoft.com/office/drawing/2014/main" id="{CD9CDEDF-E290-2FF8-76DD-44B65D2705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1353514"/>
              </p:ext>
            </p:extLst>
          </p:nvPr>
        </p:nvGraphicFramePr>
        <p:xfrm>
          <a:off x="3759896" y="1131979"/>
          <a:ext cx="7728268" cy="4594289"/>
        </p:xfrm>
        <a:graphic>
          <a:graphicData uri="http://schemas.openxmlformats.org/drawingml/2006/table">
            <a:tbl>
              <a:tblPr firstRow="1" bandRow="1"/>
              <a:tblGrid>
                <a:gridCol w="5524767">
                  <a:extLst>
                    <a:ext uri="{9D8B030D-6E8A-4147-A177-3AD203B41FA5}">
                      <a16:colId xmlns:a16="http://schemas.microsoft.com/office/drawing/2014/main" val="3570217882"/>
                    </a:ext>
                  </a:extLst>
                </a:gridCol>
                <a:gridCol w="1146499">
                  <a:extLst>
                    <a:ext uri="{9D8B030D-6E8A-4147-A177-3AD203B41FA5}">
                      <a16:colId xmlns:a16="http://schemas.microsoft.com/office/drawing/2014/main" val="300233702"/>
                    </a:ext>
                  </a:extLst>
                </a:gridCol>
                <a:gridCol w="1057002">
                  <a:extLst>
                    <a:ext uri="{9D8B030D-6E8A-4147-A177-3AD203B41FA5}">
                      <a16:colId xmlns:a16="http://schemas.microsoft.com/office/drawing/2014/main" val="1927287001"/>
                    </a:ext>
                  </a:extLst>
                </a:gridCol>
              </a:tblGrid>
              <a:tr h="51776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Race/Ethnicity</a:t>
                      </a:r>
                    </a:p>
                  </a:txBody>
                  <a:tcPr marL="11305" marR="11305" marT="113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</a:t>
                      </a:r>
                    </a:p>
                  </a:txBody>
                  <a:tcPr marL="11305" marR="11305" marT="113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</a:t>
                      </a:r>
                    </a:p>
                  </a:txBody>
                  <a:tcPr marL="11305" marR="11305" marT="113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825452"/>
                  </a:ext>
                </a:extLst>
              </a:tr>
              <a:tr h="969955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>
                          <a:effectLst/>
                          <a:latin typeface="Calibri" panose="020F0502020204030204" pitchFamily="34" charset="0"/>
                        </a:rPr>
                        <a:t>American Indian, Alaska Native, or Indigenous</a:t>
                      </a:r>
                    </a:p>
                  </a:txBody>
                  <a:tcPr marL="11305" marR="11305" marT="113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305" marR="11305" marT="113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11305" marR="11305" marT="113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8885204"/>
                  </a:ext>
                </a:extLst>
              </a:tr>
              <a:tr h="51776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>
                          <a:effectLst/>
                          <a:latin typeface="Calibri" panose="020F0502020204030204" pitchFamily="34" charset="0"/>
                        </a:rPr>
                        <a:t>Black, African American, or African</a:t>
                      </a:r>
                    </a:p>
                  </a:txBody>
                  <a:tcPr marL="11305" marR="11305" marT="113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11305" marR="11305" marT="113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11305" marR="11305" marT="113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0426350"/>
                  </a:ext>
                </a:extLst>
              </a:tr>
              <a:tr h="51776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>
                          <a:effectLst/>
                          <a:latin typeface="Calibri" panose="020F0502020204030204" pitchFamily="34" charset="0"/>
                        </a:rPr>
                        <a:t>Multi-Racial</a:t>
                      </a:r>
                    </a:p>
                  </a:txBody>
                  <a:tcPr marL="11305" marR="11305" marT="113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11305" marR="11305" marT="113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11305" marR="11305" marT="113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8641402"/>
                  </a:ext>
                </a:extLst>
              </a:tr>
              <a:tr h="51776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>
                          <a:effectLst/>
                          <a:latin typeface="Calibri" panose="020F0502020204030204" pitchFamily="34" charset="0"/>
                        </a:rPr>
                        <a:t>Native Hawaiian or Pacific Islander</a:t>
                      </a:r>
                    </a:p>
                  </a:txBody>
                  <a:tcPr marL="11305" marR="11305" marT="113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305" marR="11305" marT="113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11305" marR="11305" marT="113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7942345"/>
                  </a:ext>
                </a:extLst>
              </a:tr>
              <a:tr h="51776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>
                          <a:effectLst/>
                          <a:latin typeface="Calibri" panose="020F0502020204030204" pitchFamily="34" charset="0"/>
                        </a:rPr>
                        <a:t>Unknown</a:t>
                      </a:r>
                    </a:p>
                  </a:txBody>
                  <a:tcPr marL="11305" marR="11305" marT="113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305" marR="11305" marT="113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11305" marR="11305" marT="113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629774"/>
                  </a:ext>
                </a:extLst>
              </a:tr>
              <a:tr h="51776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>
                          <a:effectLst/>
                          <a:latin typeface="Calibri" panose="020F0502020204030204" pitchFamily="34" charset="0"/>
                        </a:rPr>
                        <a:t>White</a:t>
                      </a:r>
                    </a:p>
                  </a:txBody>
                  <a:tcPr marL="11305" marR="11305" marT="113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11305" marR="11305" marT="113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0" i="0" u="none" strike="noStrike"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11305" marR="11305" marT="113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413688"/>
                  </a:ext>
                </a:extLst>
              </a:tr>
              <a:tr h="51776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</a:p>
                  </a:txBody>
                  <a:tcPr marL="11305" marR="11305" marT="113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11305" marR="11305" marT="113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11305" marR="11305" marT="113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770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471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070F42-D456-439C-1E31-30044D3EA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E80560-F5E0-FE61-7C68-8DA6BFCD63E2}"/>
              </a:ext>
            </a:extLst>
          </p:cNvPr>
          <p:cNvSpPr txBox="1"/>
          <p:nvPr/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lIns="91440" tIns="45720" rIns="91440" bIns="45720" numCol="1" spcCol="1270" rtlCol="0" anchor="ctr" anchorCtr="0"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ct val="0"/>
              </a:spcBef>
            </a:pPr>
            <a:r>
              <a:rPr lang="en-US" sz="2800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Permanent Housing </a:t>
            </a:r>
          </a:p>
          <a:p>
            <a:pPr marL="0" lvl="0" indent="0" algn="ctr">
              <a:lnSpc>
                <a:spcPct val="90000"/>
              </a:lnSpc>
              <a:spcBef>
                <a:spcPct val="0"/>
              </a:spcBef>
            </a:pPr>
            <a:endParaRPr lang="en-US" sz="2800" spc="-6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0" lvl="0" indent="0" algn="ctr">
              <a:lnSpc>
                <a:spcPct val="90000"/>
              </a:lnSpc>
              <a:spcBef>
                <a:spcPct val="0"/>
              </a:spcBef>
            </a:pPr>
            <a:r>
              <a:rPr lang="en-US" sz="2800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Placements by Housing Type</a:t>
            </a:r>
          </a:p>
          <a:p>
            <a:pPr marL="0" lvl="0" indent="0"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 Referrals </a:t>
            </a:r>
          </a:p>
          <a:p>
            <a:pPr marL="0" lvl="0" indent="0"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spc="-6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0" lvl="0" indent="0"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(9/17/2023 – 2/7/2024)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36C48D3-FE51-D784-82B1-D77A64AACA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8713304"/>
              </p:ext>
            </p:extLst>
          </p:nvPr>
        </p:nvGraphicFramePr>
        <p:xfrm>
          <a:off x="3759896" y="1123837"/>
          <a:ext cx="7728272" cy="4852758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492692">
                  <a:extLst>
                    <a:ext uri="{9D8B030D-6E8A-4147-A177-3AD203B41FA5}">
                      <a16:colId xmlns:a16="http://schemas.microsoft.com/office/drawing/2014/main" val="2368889829"/>
                    </a:ext>
                  </a:extLst>
                </a:gridCol>
                <a:gridCol w="998133">
                  <a:extLst>
                    <a:ext uri="{9D8B030D-6E8A-4147-A177-3AD203B41FA5}">
                      <a16:colId xmlns:a16="http://schemas.microsoft.com/office/drawing/2014/main" val="1377727085"/>
                    </a:ext>
                  </a:extLst>
                </a:gridCol>
                <a:gridCol w="988622">
                  <a:extLst>
                    <a:ext uri="{9D8B030D-6E8A-4147-A177-3AD203B41FA5}">
                      <a16:colId xmlns:a16="http://schemas.microsoft.com/office/drawing/2014/main" val="1931186072"/>
                    </a:ext>
                  </a:extLst>
                </a:gridCol>
                <a:gridCol w="845961">
                  <a:extLst>
                    <a:ext uri="{9D8B030D-6E8A-4147-A177-3AD203B41FA5}">
                      <a16:colId xmlns:a16="http://schemas.microsoft.com/office/drawing/2014/main" val="3951672524"/>
                    </a:ext>
                  </a:extLst>
                </a:gridCol>
                <a:gridCol w="627213">
                  <a:extLst>
                    <a:ext uri="{9D8B030D-6E8A-4147-A177-3AD203B41FA5}">
                      <a16:colId xmlns:a16="http://schemas.microsoft.com/office/drawing/2014/main" val="3893555072"/>
                    </a:ext>
                  </a:extLst>
                </a:gridCol>
                <a:gridCol w="1344595">
                  <a:extLst>
                    <a:ext uri="{9D8B030D-6E8A-4147-A177-3AD203B41FA5}">
                      <a16:colId xmlns:a16="http://schemas.microsoft.com/office/drawing/2014/main" val="2303141129"/>
                    </a:ext>
                  </a:extLst>
                </a:gridCol>
                <a:gridCol w="593247">
                  <a:extLst>
                    <a:ext uri="{9D8B030D-6E8A-4147-A177-3AD203B41FA5}">
                      <a16:colId xmlns:a16="http://schemas.microsoft.com/office/drawing/2014/main" val="4130611566"/>
                    </a:ext>
                  </a:extLst>
                </a:gridCol>
                <a:gridCol w="837809">
                  <a:extLst>
                    <a:ext uri="{9D8B030D-6E8A-4147-A177-3AD203B41FA5}">
                      <a16:colId xmlns:a16="http://schemas.microsoft.com/office/drawing/2014/main" val="1439473156"/>
                    </a:ext>
                  </a:extLst>
                </a:gridCol>
              </a:tblGrid>
              <a:tr h="1351400">
                <a:tc>
                  <a:txBody>
                    <a:bodyPr/>
                    <a:lstStyle/>
                    <a:p>
                      <a:r>
                        <a:rPr lang="en-US" sz="1200" b="0" cap="none" spc="0" dirty="0">
                          <a:solidFill>
                            <a:schemeClr val="tx1"/>
                          </a:solidFill>
                        </a:rPr>
                        <a:t>Housing Type</a:t>
                      </a:r>
                    </a:p>
                  </a:txBody>
                  <a:tcPr marL="51925" marR="51925" marT="54782" marB="54782" anchor="ctr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cap="none" spc="0">
                          <a:solidFill>
                            <a:schemeClr val="tx1"/>
                          </a:solidFill>
                        </a:rPr>
                        <a:t>Total # of Housing Placements</a:t>
                      </a:r>
                    </a:p>
                  </a:txBody>
                  <a:tcPr marL="51925" marR="51925" marT="54782" marB="547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cap="none" spc="0">
                          <a:solidFill>
                            <a:schemeClr val="tx1"/>
                          </a:solidFill>
                        </a:rPr>
                        <a:t>Indigenous/ Alaska Native</a:t>
                      </a:r>
                    </a:p>
                  </a:txBody>
                  <a:tcPr marL="51925" marR="51925" marT="54782" marB="547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cap="none" spc="0">
                          <a:solidFill>
                            <a:schemeClr val="tx1"/>
                          </a:solidFill>
                        </a:rPr>
                        <a:t>Black/ African American</a:t>
                      </a:r>
                    </a:p>
                  </a:txBody>
                  <a:tcPr marL="51925" marR="51925" marT="54782" marB="547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cap="none" spc="0">
                          <a:solidFill>
                            <a:schemeClr val="tx1"/>
                          </a:solidFill>
                        </a:rPr>
                        <a:t>Multi- Racial</a:t>
                      </a:r>
                    </a:p>
                  </a:txBody>
                  <a:tcPr marL="51925" marR="51925" marT="54782" marB="547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cap="none" spc="0">
                          <a:solidFill>
                            <a:schemeClr val="tx1"/>
                          </a:solidFill>
                        </a:rPr>
                        <a:t>Native Hawaiian  or Pacific Islander</a:t>
                      </a:r>
                    </a:p>
                  </a:txBody>
                  <a:tcPr marL="51925" marR="51925" marT="54782" marB="547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cap="none" spc="0">
                          <a:solidFill>
                            <a:schemeClr val="tx1"/>
                          </a:solidFill>
                        </a:rPr>
                        <a:t>White</a:t>
                      </a:r>
                    </a:p>
                  </a:txBody>
                  <a:tcPr marL="51925" marR="51925" marT="54782" marB="547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cap="none" spc="0">
                          <a:solidFill>
                            <a:schemeClr val="tx1"/>
                          </a:solidFill>
                        </a:rPr>
                        <a:t>Unknown</a:t>
                      </a:r>
                    </a:p>
                  </a:txBody>
                  <a:tcPr marL="51925" marR="51925" marT="54782" marB="54782" anchor="ctr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065302"/>
                  </a:ext>
                </a:extLst>
              </a:tr>
              <a:tr h="993075">
                <a:tc>
                  <a:txBody>
                    <a:bodyPr/>
                    <a:lstStyle/>
                    <a:p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Rapid Rehousing (RRH)</a:t>
                      </a:r>
                    </a:p>
                  </a:txBody>
                  <a:tcPr marL="51925" marR="51925" marT="54782" marB="54782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126</a:t>
                      </a:r>
                    </a:p>
                  </a:txBody>
                  <a:tcPr marL="51925" marR="51925" marT="54782" marB="5478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1%</a:t>
                      </a:r>
                    </a:p>
                  </a:txBody>
                  <a:tcPr marL="51925" marR="51925" marT="54782" marB="5478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45%</a:t>
                      </a:r>
                    </a:p>
                  </a:txBody>
                  <a:tcPr marL="51925" marR="51925" marT="54782" marB="5478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 marL="51925" marR="51925" marT="54782" marB="5478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51925" marR="51925" marT="54782" marB="5478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49%</a:t>
                      </a:r>
                    </a:p>
                  </a:txBody>
                  <a:tcPr marL="51925" marR="51925" marT="54782" marB="5478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51925" marR="51925" marT="54782" marB="54782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7081824"/>
                  </a:ext>
                </a:extLst>
              </a:tr>
              <a:tr h="890697"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Permanent Supportive Housing (PSH)</a:t>
                      </a:r>
                    </a:p>
                  </a:txBody>
                  <a:tcPr marL="51925" marR="51925" marT="54782" marB="54782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marL="51925" marR="51925" marT="54782" marB="5478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51925" marR="51925" marT="54782" marB="5478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 marL="51925" marR="51925" marT="54782" marB="5478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 marL="51925" marR="51925" marT="54782" marB="5478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2%</a:t>
                      </a:r>
                    </a:p>
                  </a:txBody>
                  <a:tcPr marL="51925" marR="51925" marT="54782" marB="5478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40%</a:t>
                      </a:r>
                    </a:p>
                  </a:txBody>
                  <a:tcPr marL="51925" marR="51925" marT="54782" marB="5478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2%</a:t>
                      </a:r>
                    </a:p>
                  </a:txBody>
                  <a:tcPr marL="51925" marR="51925" marT="54782" marB="54782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234669"/>
                  </a:ext>
                </a:extLst>
              </a:tr>
              <a:tr h="993075">
                <a:tc>
                  <a:txBody>
                    <a:bodyPr/>
                    <a:lstStyle/>
                    <a:p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Other Permanent Housing (OPH)</a:t>
                      </a:r>
                    </a:p>
                  </a:txBody>
                  <a:tcPr marL="51925" marR="51925" marT="54782" marB="54782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marL="51925" marR="51925" marT="54782" marB="5478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51925" marR="51925" marT="54782" marB="5478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73%</a:t>
                      </a:r>
                    </a:p>
                  </a:txBody>
                  <a:tcPr marL="51925" marR="51925" marT="54782" marB="5478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7%</a:t>
                      </a:r>
                    </a:p>
                  </a:txBody>
                  <a:tcPr marL="51925" marR="51925" marT="54782" marB="5478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51925" marR="51925" marT="54782" marB="5478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20%</a:t>
                      </a:r>
                    </a:p>
                  </a:txBody>
                  <a:tcPr marL="51925" marR="51925" marT="54782" marB="5478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51925" marR="51925" marT="54782" marB="54782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7046611"/>
                  </a:ext>
                </a:extLst>
              </a:tr>
              <a:tr h="624511">
                <a:tc>
                  <a:txBody>
                    <a:bodyPr/>
                    <a:lstStyle/>
                    <a:p>
                      <a:endParaRPr lang="en-US" sz="1000" cap="none" spc="0">
                        <a:solidFill>
                          <a:schemeClr val="tx1"/>
                        </a:solidFill>
                      </a:endParaRPr>
                    </a:p>
                  </a:txBody>
                  <a:tcPr marL="51925" marR="51925" marT="54782" marB="54782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cap="none" spc="0">
                        <a:solidFill>
                          <a:schemeClr val="tx1"/>
                        </a:solidFill>
                      </a:endParaRPr>
                    </a:p>
                  </a:txBody>
                  <a:tcPr marL="51925" marR="51925" marT="54782" marB="5478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cap="none" spc="0">
                        <a:solidFill>
                          <a:schemeClr val="tx1"/>
                        </a:solidFill>
                      </a:endParaRPr>
                    </a:p>
                  </a:txBody>
                  <a:tcPr marL="51925" marR="51925" marT="54782" marB="5478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cap="none" spc="0">
                        <a:solidFill>
                          <a:schemeClr val="tx1"/>
                        </a:solidFill>
                      </a:endParaRPr>
                    </a:p>
                  </a:txBody>
                  <a:tcPr marL="51925" marR="51925" marT="54782" marB="5478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cap="none" spc="0">
                        <a:solidFill>
                          <a:schemeClr val="tx1"/>
                        </a:solidFill>
                      </a:endParaRPr>
                    </a:p>
                  </a:txBody>
                  <a:tcPr marL="51925" marR="51925" marT="54782" marB="5478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cap="none" spc="0">
                        <a:solidFill>
                          <a:schemeClr val="tx1"/>
                        </a:solidFill>
                      </a:endParaRPr>
                    </a:p>
                  </a:txBody>
                  <a:tcPr marL="51925" marR="51925" marT="54782" marB="5478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cap="none" spc="0">
                        <a:solidFill>
                          <a:schemeClr val="tx1"/>
                        </a:solidFill>
                      </a:endParaRPr>
                    </a:p>
                  </a:txBody>
                  <a:tcPr marL="51925" marR="51925" marT="54782" marB="5478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51925" marR="51925" marT="54782" marB="54782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582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0841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3A95FF-1A75-49AA-86AE-EED61BD0E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D5CA6D-57AA-E2F8-17A4-4E286F210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1123837"/>
            <a:ext cx="4016116" cy="1255469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Modern Love" panose="04090805081005020601" pitchFamily="82" charset="0"/>
              </a:rPr>
              <a:t>Welcome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44907-AC75-0165-DDDA-A1CCDB739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2510395"/>
            <a:ext cx="4016116" cy="3274586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FFFFFF"/>
              </a:solidFill>
              <a:effectLst/>
              <a:latin typeface="+mj-lt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  <a:cs typeface="Calibri"/>
              </a:rPr>
              <a:t>Who’s in the room today?</a:t>
            </a: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FFFFFF"/>
              </a:solidFill>
              <a:effectLst/>
              <a:latin typeface="+mj-lt"/>
              <a:ea typeface="Calibri" panose="020F0502020204030204" pitchFamily="34" charset="0"/>
              <a:cs typeface="Calibri"/>
            </a:endParaRP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FFFF"/>
                </a:solidFill>
                <a:latin typeface="+mj-lt"/>
                <a:ea typeface="Calibri" panose="020F0502020204030204" pitchFamily="34" charset="0"/>
                <a:cs typeface="Calibri"/>
              </a:rPr>
              <a:t>Name/ pronouns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FFFFFF"/>
              </a:solidFill>
              <a:latin typeface="+mj-lt"/>
              <a:ea typeface="Calibri" panose="020F0502020204030204" pitchFamily="34" charset="0"/>
              <a:cs typeface="Calibri"/>
            </a:endParaRP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FFFF"/>
                </a:solidFill>
                <a:latin typeface="+mj-lt"/>
                <a:ea typeface="Calibri" panose="020F0502020204030204" pitchFamily="34" charset="0"/>
                <a:cs typeface="Calibri"/>
              </a:rPr>
              <a:t>Organization/ Affiliation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FFFFFF"/>
              </a:solidFill>
              <a:latin typeface="+mj-lt"/>
              <a:ea typeface="Calibri" panose="020F0502020204030204" pitchFamily="34" charset="0"/>
              <a:cs typeface="Calibri"/>
            </a:endParaRP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FFFF"/>
                </a:solidFill>
                <a:latin typeface="+mj-lt"/>
                <a:ea typeface="Calibri" panose="020F0502020204030204" pitchFamily="34" charset="0"/>
                <a:cs typeface="Calibri"/>
              </a:rPr>
              <a:t>Role 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FFFFFF"/>
              </a:solidFill>
              <a:latin typeface="+mj-lt"/>
              <a:ea typeface="Calibri" panose="020F0502020204030204" pitchFamily="34" charset="0"/>
              <a:cs typeface="Calibri"/>
            </a:endParaRP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FFFF"/>
                </a:solidFill>
                <a:latin typeface="+mj-lt"/>
                <a:ea typeface="Calibri" panose="020F0502020204030204" pitchFamily="34" charset="0"/>
                <a:cs typeface="Calibri"/>
              </a:rPr>
              <a:t>When or where do you feel most inspired?</a:t>
            </a: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FFFFFF"/>
              </a:solidFill>
              <a:effectLst/>
              <a:latin typeface="Times New Roman"/>
              <a:ea typeface="Calibri" panose="020F0502020204030204" pitchFamily="34" charset="0"/>
              <a:cs typeface="Calibri"/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" name="Picture 12" descr="A cup of coffee with a heart design in the foam&#10;&#10;Description automatically generated">
            <a:extLst>
              <a:ext uri="{FF2B5EF4-FFF2-40B4-BE49-F238E27FC236}">
                <a16:creationId xmlns:a16="http://schemas.microsoft.com/office/drawing/2014/main" id="{CFE1A184-B6FE-5250-7A45-D588A8AA05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431" r="8011"/>
          <a:stretch/>
        </p:blipFill>
        <p:spPr>
          <a:xfrm>
            <a:off x="5137463" y="759599"/>
            <a:ext cx="6193767" cy="5330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7088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78412-D5D3-D450-51D6-A78BFC1A9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Supportive Services- Discussion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25A57C71-B8F2-DB41-659F-3702DF4481ED}"/>
              </a:ext>
            </a:extLst>
          </p:cNvPr>
          <p:cNvSpPr/>
          <p:nvPr/>
        </p:nvSpPr>
        <p:spPr>
          <a:xfrm>
            <a:off x="3855131" y="414989"/>
            <a:ext cx="2591858" cy="1417695"/>
          </a:xfrm>
          <a:prstGeom prst="wedgeRoundRectCallou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do we mean when we say supportive services? Case management?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C7199F9-2923-6FBF-5A6C-B8C616AB6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1449" y="932293"/>
            <a:ext cx="2313992" cy="1417695"/>
          </a:xfrm>
          <a:prstGeom prst="wedgeRoundRectCallou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What are the key activities and desired outcomes?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06D5625B-7CE2-E553-9BD4-0E0E517198D0}"/>
              </a:ext>
            </a:extLst>
          </p:cNvPr>
          <p:cNvSpPr txBox="1">
            <a:spLocks/>
          </p:cNvSpPr>
          <p:nvPr/>
        </p:nvSpPr>
        <p:spPr>
          <a:xfrm>
            <a:off x="5457460" y="2249024"/>
            <a:ext cx="2591857" cy="1642583"/>
          </a:xfrm>
          <a:prstGeom prst="wedgeRoundRectCallou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1600" kern="1200" cap="none" baseline="0">
                <a:solidFill>
                  <a:schemeClr val="accent1">
                    <a:lumMod val="50000"/>
                  </a:schemeClr>
                </a:solidFill>
                <a:latin typeface="Filson Pro" panose="02000000000000000000" pitchFamily="50" charset="0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 cap="none" baseline="0">
                <a:solidFill>
                  <a:schemeClr val="accent1">
                    <a:lumMod val="50000"/>
                  </a:schemeClr>
                </a:solidFill>
                <a:latin typeface="Filson Pro" panose="02000000000000000000" pitchFamily="50" charset="0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200" kern="1200" cap="none">
                <a:solidFill>
                  <a:schemeClr val="accent1">
                    <a:lumMod val="50000"/>
                  </a:schemeClr>
                </a:solidFill>
                <a:latin typeface="Filson Pro" panose="02000000000000000000" pitchFamily="50" charset="0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200" kern="1200" cap="none">
                <a:solidFill>
                  <a:schemeClr val="accent1">
                    <a:lumMod val="50000"/>
                  </a:schemeClr>
                </a:solidFill>
                <a:latin typeface="Filson Pro" panose="02000000000000000000" pitchFamily="50" charset="0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200" kern="1200" cap="none">
                <a:solidFill>
                  <a:schemeClr val="accent1">
                    <a:lumMod val="50000"/>
                  </a:schemeClr>
                </a:solidFill>
                <a:latin typeface="Filson Pro" panose="020000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Who is this room is providing case management? Supportive services? (Do you call it something different?)</a:t>
            </a:r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2A51B122-53B9-DB06-3A01-0F3AB84CBD80}"/>
              </a:ext>
            </a:extLst>
          </p:cNvPr>
          <p:cNvSpPr txBox="1">
            <a:spLocks/>
          </p:cNvSpPr>
          <p:nvPr/>
        </p:nvSpPr>
        <p:spPr>
          <a:xfrm>
            <a:off x="8170251" y="3974320"/>
            <a:ext cx="2376389" cy="1417694"/>
          </a:xfrm>
          <a:prstGeom prst="wedgeRoundRectCallou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1600" kern="1200" cap="none" baseline="0">
                <a:solidFill>
                  <a:schemeClr val="accent1">
                    <a:lumMod val="50000"/>
                  </a:schemeClr>
                </a:solidFill>
                <a:latin typeface="Filson Pro" panose="02000000000000000000" pitchFamily="50" charset="0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 cap="none" baseline="0">
                <a:solidFill>
                  <a:schemeClr val="accent1">
                    <a:lumMod val="50000"/>
                  </a:schemeClr>
                </a:solidFill>
                <a:latin typeface="Filson Pro" panose="02000000000000000000" pitchFamily="50" charset="0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200" kern="1200" cap="none">
                <a:solidFill>
                  <a:schemeClr val="accent1">
                    <a:lumMod val="50000"/>
                  </a:schemeClr>
                </a:solidFill>
                <a:latin typeface="Filson Pro" panose="02000000000000000000" pitchFamily="50" charset="0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200" kern="1200" cap="none">
                <a:solidFill>
                  <a:schemeClr val="accent1">
                    <a:lumMod val="50000"/>
                  </a:schemeClr>
                </a:solidFill>
                <a:latin typeface="Filson Pro" panose="02000000000000000000" pitchFamily="50" charset="0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200" kern="1200" cap="none">
                <a:solidFill>
                  <a:schemeClr val="accent1">
                    <a:lumMod val="50000"/>
                  </a:schemeClr>
                </a:solidFill>
                <a:latin typeface="Filson Pro" panose="020000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What is your assessment of case management in the Indy CoC?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147150FA-D53A-0E4D-9FE7-CC7505A869B8}"/>
              </a:ext>
            </a:extLst>
          </p:cNvPr>
          <p:cNvSpPr txBox="1">
            <a:spLocks/>
          </p:cNvSpPr>
          <p:nvPr/>
        </p:nvSpPr>
        <p:spPr>
          <a:xfrm>
            <a:off x="4236722" y="4624652"/>
            <a:ext cx="2210267" cy="1482341"/>
          </a:xfrm>
          <a:prstGeom prst="wedgeRoundRectCallou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1600" kern="1200" cap="none" baseline="0">
                <a:solidFill>
                  <a:schemeClr val="accent1">
                    <a:lumMod val="50000"/>
                  </a:schemeClr>
                </a:solidFill>
                <a:latin typeface="Filson Pro" panose="02000000000000000000" pitchFamily="50" charset="0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 cap="none" baseline="0">
                <a:solidFill>
                  <a:schemeClr val="accent1">
                    <a:lumMod val="50000"/>
                  </a:schemeClr>
                </a:solidFill>
                <a:latin typeface="Filson Pro" panose="02000000000000000000" pitchFamily="50" charset="0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200" kern="1200" cap="none">
                <a:solidFill>
                  <a:schemeClr val="accent1">
                    <a:lumMod val="50000"/>
                  </a:schemeClr>
                </a:solidFill>
                <a:latin typeface="Filson Pro" panose="02000000000000000000" pitchFamily="50" charset="0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200" kern="1200" cap="none">
                <a:solidFill>
                  <a:schemeClr val="accent1">
                    <a:lumMod val="50000"/>
                  </a:schemeClr>
                </a:solidFill>
                <a:latin typeface="Filson Pro" panose="02000000000000000000" pitchFamily="50" charset="0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200" kern="1200" cap="none">
                <a:solidFill>
                  <a:schemeClr val="accent1">
                    <a:lumMod val="50000"/>
                  </a:schemeClr>
                </a:solidFill>
                <a:latin typeface="Filson Pro" panose="020000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What are 2-3 things that would enhance housing case management?</a:t>
            </a:r>
          </a:p>
        </p:txBody>
      </p:sp>
    </p:spTree>
    <p:extLst>
      <p:ext uri="{BB962C8B-B14F-4D97-AF65-F5344CB8AC3E}">
        <p14:creationId xmlns:p14="http://schemas.microsoft.com/office/powerpoint/2010/main" val="2538114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1D1FB-6D0A-8B70-7D85-6B17A8FD5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Coming up in next quarter- HOUSING!</a:t>
            </a:r>
          </a:p>
        </p:txBody>
      </p:sp>
      <p:pic>
        <p:nvPicPr>
          <p:cNvPr id="6" name="Content Placeholder 6" descr="Suburban scene">
            <a:extLst>
              <a:ext uri="{FF2B5EF4-FFF2-40B4-BE49-F238E27FC236}">
                <a16:creationId xmlns:a16="http://schemas.microsoft.com/office/drawing/2014/main" id="{D0BFA003-93D2-E5C8-8800-0F197E2EB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8120" y="1691640"/>
            <a:ext cx="3474720" cy="3474720"/>
          </a:xfrm>
          <a:prstGeom prst="rect">
            <a:avLst/>
          </a:prstGeom>
        </p:spPr>
      </p:pic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8F1A0122-3D46-2BFF-C323-3852739DB0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9853238"/>
              </p:ext>
            </p:extLst>
          </p:nvPr>
        </p:nvGraphicFramePr>
        <p:xfrm>
          <a:off x="3869267" y="864108"/>
          <a:ext cx="3585891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16530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A2396-598D-AD4F-10FD-0D9592724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How/where/who to engage?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89D816A-D791-3CE4-92EB-093E78BBF0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5350950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7713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4C9EE1D-12BB-43F7-9A2A-893578DCA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962A31-C54E-4762-B155-59777FED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4B392D36-B685-45E0-B197-6EE5D7480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DCA8533-CC5E-4754-9A04-047EDE49E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" name="Picture 9" descr="Sea of hands in the middle">
            <a:extLst>
              <a:ext uri="{FF2B5EF4-FFF2-40B4-BE49-F238E27FC236}">
                <a16:creationId xmlns:a16="http://schemas.microsoft.com/office/drawing/2014/main" id="{C4802220-DA68-C9E0-6736-DAF490C554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316" y="664350"/>
            <a:ext cx="4789992" cy="3197319"/>
          </a:xfrm>
          <a:prstGeom prst="rect">
            <a:avLst/>
          </a:prstGeom>
        </p:spPr>
      </p:pic>
      <p:pic>
        <p:nvPicPr>
          <p:cNvPr id="7" name="Picture 6" descr="A blue text on a black background">
            <a:extLst>
              <a:ext uri="{FF2B5EF4-FFF2-40B4-BE49-F238E27FC236}">
                <a16:creationId xmlns:a16="http://schemas.microsoft.com/office/drawing/2014/main" id="{CFDDA776-3F3A-1312-D6CD-C29B9D676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63691" y="1005636"/>
            <a:ext cx="4789994" cy="251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27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B2FE1-EB5A-6AB9-451F-309D1E876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Purpose &amp; Agenda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867337A-AE1B-05E0-4453-AB5CF97FA4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6797778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3052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3722F-601C-1381-A2EA-EAD8F04A2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Indianapolis CoC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D783FAD-9487-E720-9288-774C047AE18E}"/>
              </a:ext>
            </a:extLst>
          </p:cNvPr>
          <p:cNvSpPr/>
          <p:nvPr/>
        </p:nvSpPr>
        <p:spPr>
          <a:xfrm>
            <a:off x="6275774" y="2746483"/>
            <a:ext cx="4111601" cy="399174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801E561-123E-A725-74A1-5ABF97E4A9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6453088"/>
              </p:ext>
            </p:extLst>
          </p:nvPr>
        </p:nvGraphicFramePr>
        <p:xfrm>
          <a:off x="6134352" y="3273640"/>
          <a:ext cx="4394446" cy="2937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021FE36-AA7F-FD1A-F261-7FE65DBC75F6}"/>
              </a:ext>
            </a:extLst>
          </p:cNvPr>
          <p:cNvSpPr/>
          <p:nvPr/>
        </p:nvSpPr>
        <p:spPr>
          <a:xfrm>
            <a:off x="7848147" y="3065093"/>
            <a:ext cx="861134" cy="50602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Filson Pro" panose="02000000000000000000"/>
              </a:rPr>
              <a:t>Homelessness Diversion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44C8C15-8105-35BE-E072-878247C2EB6E}"/>
              </a:ext>
            </a:extLst>
          </p:cNvPr>
          <p:cNvSpPr/>
          <p:nvPr/>
        </p:nvSpPr>
        <p:spPr>
          <a:xfrm>
            <a:off x="6995605" y="190804"/>
            <a:ext cx="2814222" cy="2682990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CF4FCD2B-4397-99B3-753B-86D8E16D7D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1628023"/>
              </p:ext>
            </p:extLst>
          </p:nvPr>
        </p:nvGraphicFramePr>
        <p:xfrm>
          <a:off x="7164112" y="317798"/>
          <a:ext cx="2317644" cy="2036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9" name="Oval 18">
            <a:extLst>
              <a:ext uri="{FF2B5EF4-FFF2-40B4-BE49-F238E27FC236}">
                <a16:creationId xmlns:a16="http://schemas.microsoft.com/office/drawing/2014/main" id="{C7C4DA86-2FBA-1743-58BF-F8F1F34A7B23}"/>
              </a:ext>
            </a:extLst>
          </p:cNvPr>
          <p:cNvSpPr/>
          <p:nvPr/>
        </p:nvSpPr>
        <p:spPr>
          <a:xfrm>
            <a:off x="4283703" y="1321976"/>
            <a:ext cx="3053920" cy="2937432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06C3C01-D5E7-C110-3CBD-04292EEFCF35}"/>
              </a:ext>
            </a:extLst>
          </p:cNvPr>
          <p:cNvGrpSpPr/>
          <p:nvPr/>
        </p:nvGrpSpPr>
        <p:grpSpPr>
          <a:xfrm>
            <a:off x="9853869" y="4295901"/>
            <a:ext cx="1241479" cy="907695"/>
            <a:chOff x="4932665" y="2189333"/>
            <a:chExt cx="1968580" cy="1559413"/>
          </a:xfrm>
          <a:solidFill>
            <a:schemeClr val="accent6"/>
          </a:solidFill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4F24D8F6-C84A-DA13-1058-AF5A746345C1}"/>
                </a:ext>
              </a:extLst>
            </p:cNvPr>
            <p:cNvSpPr/>
            <p:nvPr/>
          </p:nvSpPr>
          <p:spPr>
            <a:xfrm>
              <a:off x="4932665" y="2189333"/>
              <a:ext cx="1968580" cy="1559413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8105287"/>
                <a:satOff val="1202"/>
                <a:lumOff val="-157"/>
                <a:alphaOff val="0"/>
              </a:schemeClr>
            </a:fillRef>
            <a:effectRef idx="0">
              <a:schemeClr val="accent4">
                <a:hueOff val="8105287"/>
                <a:satOff val="1202"/>
                <a:lumOff val="-15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: Rounded Corners 4">
              <a:extLst>
                <a:ext uri="{FF2B5EF4-FFF2-40B4-BE49-F238E27FC236}">
                  <a16:creationId xmlns:a16="http://schemas.microsoft.com/office/drawing/2014/main" id="{6075808B-A908-B252-3C3D-F20E8D9C6167}"/>
                </a:ext>
              </a:extLst>
            </p:cNvPr>
            <p:cNvSpPr txBox="1"/>
            <p:nvPr/>
          </p:nvSpPr>
          <p:spPr>
            <a:xfrm>
              <a:off x="5008789" y="2265457"/>
              <a:ext cx="1816332" cy="140716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dirty="0">
                  <a:latin typeface="Filson Pro" panose="02000000000000000000" pitchFamily="50" charset="0"/>
                </a:rPr>
                <a:t>O</a:t>
              </a:r>
              <a:r>
                <a:rPr lang="en-US" sz="1100" kern="1200" dirty="0">
                  <a:latin typeface="Filson Pro" panose="02000000000000000000" pitchFamily="50" charset="0"/>
                </a:rPr>
                <a:t>ther Social Services &amp; Benefits Providers </a:t>
              </a:r>
            </a:p>
          </p:txBody>
        </p:sp>
      </p:grpSp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670DC6C0-6CD7-190A-0CE6-E6C3981ACF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9321041"/>
              </p:ext>
            </p:extLst>
          </p:nvPr>
        </p:nvGraphicFramePr>
        <p:xfrm>
          <a:off x="4444892" y="1657068"/>
          <a:ext cx="2814222" cy="2347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469751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lue 3d house and several white 3d houses">
            <a:extLst>
              <a:ext uri="{FF2B5EF4-FFF2-40B4-BE49-F238E27FC236}">
                <a16:creationId xmlns:a16="http://schemas.microsoft.com/office/drawing/2014/main" id="{B1483B7E-2CE9-5013-D57D-8E0323B0B5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802" y="797860"/>
            <a:ext cx="7871869" cy="52531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3EE0E1-8110-62D3-1C62-68A45E536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unites us?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0EE60FC-1C56-26AC-BA42-6E3958F615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6397020"/>
              </p:ext>
            </p:extLst>
          </p:nvPr>
        </p:nvGraphicFramePr>
        <p:xfrm>
          <a:off x="3497802" y="399495"/>
          <a:ext cx="7167088" cy="4965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1343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E614F-7D21-996C-9E06-CFA8A2E22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do we advance this?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61B084B-ADF9-8A78-8D7C-2E95D6BCD2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8947599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8278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D99FC-4824-5601-D5B9-420EBE51A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HomeNow Mobile Team Workgroup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1CA70EB-ADC4-C73B-F601-03EF8D5B91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1405617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0441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652E5D6-E378-4614-BCBD-8663DD15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287AC3-AACF-4ADB-9F73-125E714D9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993" y="4367639"/>
            <a:ext cx="11430014" cy="1852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1859B1-8D2C-0E36-C752-BAB9E20C2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477" y="4599160"/>
            <a:ext cx="11079804" cy="1358020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2024 Workplan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705C677-E8B2-AF0C-523E-8EA613B5BC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6617627"/>
              </p:ext>
            </p:extLst>
          </p:nvPr>
        </p:nvGraphicFramePr>
        <p:xfrm>
          <a:off x="958499" y="3692"/>
          <a:ext cx="10675782" cy="4595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0700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9203ABB4-7E2A-4248-9FE7-4A419AFF2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126970D-C1E5-4FB1-84E8-86CB9CED1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1CC0DE-3C9E-9C96-5E92-36AF8AF6D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16553"/>
            <a:ext cx="10210862" cy="106569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400" dirty="0"/>
              <a:t>Housing Acquisition, Inventory, and Engagement</a:t>
            </a:r>
            <a:endParaRPr lang="en-US" sz="4400" spc="-1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424BE9-B511-6E36-2392-007AB522C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1" y="-1"/>
            <a:ext cx="11629546" cy="431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64962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CHIP Branding">
      <a:dk1>
        <a:srgbClr val="2D2926"/>
      </a:dk1>
      <a:lt1>
        <a:sysClr val="window" lastClr="FFFFFF"/>
      </a:lt1>
      <a:dk2>
        <a:srgbClr val="44546A"/>
      </a:dk2>
      <a:lt2>
        <a:srgbClr val="E7E6E6"/>
      </a:lt2>
      <a:accent1>
        <a:srgbClr val="1B75BC"/>
      </a:accent1>
      <a:accent2>
        <a:srgbClr val="1C8282"/>
      </a:accent2>
      <a:accent3>
        <a:srgbClr val="F3AD2C"/>
      </a:accent3>
      <a:accent4>
        <a:srgbClr val="D05F27"/>
      </a:accent4>
      <a:accent5>
        <a:srgbClr val="D2232A"/>
      </a:accent5>
      <a:accent6>
        <a:srgbClr val="71858B"/>
      </a:accent6>
      <a:hlink>
        <a:srgbClr val="0563C1"/>
      </a:hlink>
      <a:folHlink>
        <a:srgbClr val="D2232A"/>
      </a:folHlink>
    </a:clrScheme>
    <a:fontScheme name="CHIP">
      <a:majorFont>
        <a:latin typeface="Filson Pro Black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F1AC2D3E0B344B9AC42E838544BC50" ma:contentTypeVersion="14" ma:contentTypeDescription="Create a new document." ma:contentTypeScope="" ma:versionID="73d4308c8fd1576038d239f5a1bf26f0">
  <xsd:schema xmlns:xsd="http://www.w3.org/2001/XMLSchema" xmlns:xs="http://www.w3.org/2001/XMLSchema" xmlns:p="http://schemas.microsoft.com/office/2006/metadata/properties" xmlns:ns2="7e880359-9be2-44dd-ada7-9cda4d7b997a" xmlns:ns3="efc2b05c-0b6e-434f-9351-1787e3b9d2b3" targetNamespace="http://schemas.microsoft.com/office/2006/metadata/properties" ma:root="true" ma:fieldsID="714fff8ae7bbafc741a0bc2830769d3d" ns2:_="" ns3:_="">
    <xsd:import namespace="7e880359-9be2-44dd-ada7-9cda4d7b997a"/>
    <xsd:import namespace="efc2b05c-0b6e-434f-9351-1787e3b9d2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880359-9be2-44dd-ada7-9cda4d7b99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3363055-10b2-44bc-b926-a695c80a5b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c2b05c-0b6e-434f-9351-1787e3b9d2b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5556b19-211c-442a-9d7d-3420b8893e18}" ma:internalName="TaxCatchAll" ma:showField="CatchAllData" ma:web="efc2b05c-0b6e-434f-9351-1787e3b9d2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fc2b05c-0b6e-434f-9351-1787e3b9d2b3" xsi:nil="true"/>
    <MediaLengthInSeconds xmlns="7e880359-9be2-44dd-ada7-9cda4d7b997a" xsi:nil="true"/>
    <lcf76f155ced4ddcb4097134ff3c332f xmlns="7e880359-9be2-44dd-ada7-9cda4d7b997a">
      <Terms xmlns="http://schemas.microsoft.com/office/infopath/2007/PartnerControls"/>
    </lcf76f155ced4ddcb4097134ff3c332f>
    <SharedWithUsers xmlns="efc2b05c-0b6e-434f-9351-1787e3b9d2b3">
      <UserInfo>
        <DisplayName>Bryan Ball</DisplayName>
        <AccountId>108</AccountId>
        <AccountType/>
      </UserInfo>
      <UserInfo>
        <DisplayName>Danielle Bagg Wireman</DisplayName>
        <AccountId>20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C79D194-924B-4A12-9DA7-BEF3E841CBE7}">
  <ds:schemaRefs>
    <ds:schemaRef ds:uri="7e880359-9be2-44dd-ada7-9cda4d7b997a"/>
    <ds:schemaRef ds:uri="efc2b05c-0b6e-434f-9351-1787e3b9d2b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568366A-2D9F-4E77-9A4D-47D6B5DB5F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99A662-7299-4119-99DE-75893E3CF809}">
  <ds:schemaRefs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efc2b05c-0b6e-434f-9351-1787e3b9d2b3"/>
    <ds:schemaRef ds:uri="7e880359-9be2-44dd-ada7-9cda4d7b997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2348</TotalTime>
  <Words>1500</Words>
  <Application>Microsoft Office PowerPoint</Application>
  <PresentationFormat>Widescreen</PresentationFormat>
  <Paragraphs>334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Amasis MT Pro</vt:lpstr>
      <vt:lpstr>Amasis MT Pro Medium</vt:lpstr>
      <vt:lpstr>Calibri</vt:lpstr>
      <vt:lpstr>Courier New</vt:lpstr>
      <vt:lpstr>Filson Pro</vt:lpstr>
      <vt:lpstr>Filson Pro Black</vt:lpstr>
      <vt:lpstr>Filson Pro Bold</vt:lpstr>
      <vt:lpstr>Modern Love</vt:lpstr>
      <vt:lpstr>Times New Roman</vt:lpstr>
      <vt:lpstr>Wingdings 2</vt:lpstr>
      <vt:lpstr>Frame</vt:lpstr>
      <vt:lpstr>2024 Q1 CoC Convening</vt:lpstr>
      <vt:lpstr>Welcome </vt:lpstr>
      <vt:lpstr>Purpose &amp; Agenda</vt:lpstr>
      <vt:lpstr>The Indianapolis CoC</vt:lpstr>
      <vt:lpstr>What unites us?</vt:lpstr>
      <vt:lpstr>How do we advance this?</vt:lpstr>
      <vt:lpstr>HomeNow Mobile Team Workgroup</vt:lpstr>
      <vt:lpstr>2024 Workplan</vt:lpstr>
      <vt:lpstr>Housing Acquisition, Inventory, and Engagement</vt:lpstr>
      <vt:lpstr>Priority Population: Families </vt:lpstr>
      <vt:lpstr>Day 1 Families Centralized Diversion Fund </vt:lpstr>
      <vt:lpstr>Day 1 Centralized Diversion Fund</vt:lpstr>
      <vt:lpstr>Family Rapid Exit- Homeless Preference Vouchers</vt:lpstr>
      <vt:lpstr>Coordinated Entry System (CES) Equity Overhaul</vt:lpstr>
      <vt:lpstr>CES Equity Overhaul</vt:lpstr>
      <vt:lpstr>CES Refinement Outcomes    Housing Referrals through Interim Prioritization</vt:lpstr>
      <vt:lpstr>PowerPoint Presentation</vt:lpstr>
      <vt:lpstr>Housing Placements Housing   Placements for CES Interim Prioritization Referrals  (9/17/2023-2/27/2024)</vt:lpstr>
      <vt:lpstr>PowerPoint Presentation</vt:lpstr>
      <vt:lpstr>Supportive Services- Discussion</vt:lpstr>
      <vt:lpstr>Coming up in next quarter- HOUSING!</vt:lpstr>
      <vt:lpstr>How/where/who to engage?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Subtitle, if needed Date, if needed</dc:title>
  <dc:creator>Emily Bair</dc:creator>
  <cp:lastModifiedBy>Chelsea Haring-Cozzi</cp:lastModifiedBy>
  <cp:revision>25</cp:revision>
  <cp:lastPrinted>2024-02-28T16:25:28Z</cp:lastPrinted>
  <dcterms:created xsi:type="dcterms:W3CDTF">2019-07-30T15:13:11Z</dcterms:created>
  <dcterms:modified xsi:type="dcterms:W3CDTF">2024-03-01T18:09:15Z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0x01010003F1AC2D3E0B344B9AC42E838544BC50</vt:lpwstr>
  </property>
  <property fmtid="{D5CDD505-2E9C-101B-9397-08002B2CF9AE}" pid="3" name="Order">
    <vt:r8>483100</vt:r8>
  </property>
  <property fmtid="{D5CDD505-2E9C-101B-9397-08002B2CF9AE}" pid="4" name="MediaServiceImageTags">
    <vt:lpwstr/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</Properties>
</file>